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3"/>
  </p:notesMasterIdLst>
  <p:sldIdLst>
    <p:sldId id="256" r:id="rId5"/>
    <p:sldId id="258" r:id="rId6"/>
    <p:sldId id="286" r:id="rId7"/>
    <p:sldId id="278" r:id="rId8"/>
    <p:sldId id="260" r:id="rId9"/>
    <p:sldId id="303" r:id="rId10"/>
    <p:sldId id="304" r:id="rId11"/>
    <p:sldId id="259" r:id="rId12"/>
    <p:sldId id="261" r:id="rId13"/>
    <p:sldId id="287" r:id="rId14"/>
    <p:sldId id="280" r:id="rId15"/>
    <p:sldId id="262" r:id="rId16"/>
    <p:sldId id="301" r:id="rId17"/>
    <p:sldId id="264" r:id="rId18"/>
    <p:sldId id="293" r:id="rId19"/>
    <p:sldId id="273" r:id="rId20"/>
    <p:sldId id="274" r:id="rId21"/>
    <p:sldId id="30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26AA2"/>
    <a:srgbClr val="0F264F"/>
    <a:srgbClr val="FFFAEB"/>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D2D37C-8EB1-3648-AB50-6A5AEE9F10A7}" v="2" dt="2024-07-22T23:07:48.8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85" autoAdjust="0"/>
    <p:restoredTop sz="94701"/>
  </p:normalViewPr>
  <p:slideViewPr>
    <p:cSldViewPr snapToGrid="0">
      <p:cViewPr varScale="1">
        <p:scale>
          <a:sx n="93" d="100"/>
          <a:sy n="93" d="100"/>
        </p:scale>
        <p:origin x="216" y="9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verso, Pablo" userId="b9b276b4-3145-4f9a-8563-b133bb430f6f" providerId="ADAL" clId="{93D2D37C-8EB1-3648-AB50-6A5AEE9F10A7}"/>
    <pc:docChg chg="custSel modSld">
      <pc:chgData name="Traverso, Pablo" userId="b9b276b4-3145-4f9a-8563-b133bb430f6f" providerId="ADAL" clId="{93D2D37C-8EB1-3648-AB50-6A5AEE9F10A7}" dt="2024-07-22T23:08:29.625" v="143" actId="962"/>
      <pc:docMkLst>
        <pc:docMk/>
      </pc:docMkLst>
      <pc:sldChg chg="addSp delSp modSp mod">
        <pc:chgData name="Traverso, Pablo" userId="b9b276b4-3145-4f9a-8563-b133bb430f6f" providerId="ADAL" clId="{93D2D37C-8EB1-3648-AB50-6A5AEE9F10A7}" dt="2024-07-22T23:07:50.273" v="6" actId="478"/>
        <pc:sldMkLst>
          <pc:docMk/>
          <pc:sldMk cId="1056137123" sldId="256"/>
        </pc:sldMkLst>
        <pc:spChg chg="add del mod">
          <ac:chgData name="Traverso, Pablo" userId="b9b276b4-3145-4f9a-8563-b133bb430f6f" providerId="ADAL" clId="{93D2D37C-8EB1-3648-AB50-6A5AEE9F10A7}" dt="2024-07-22T23:07:50.273" v="6" actId="478"/>
          <ac:spMkLst>
            <pc:docMk/>
            <pc:sldMk cId="1056137123" sldId="256"/>
            <ac:spMk id="4" creationId="{EF6152DA-634E-3E12-E26E-44DFDBD8161E}"/>
          </ac:spMkLst>
        </pc:spChg>
      </pc:sldChg>
      <pc:sldChg chg="modSp mod">
        <pc:chgData name="Traverso, Pablo" userId="b9b276b4-3145-4f9a-8563-b133bb430f6f" providerId="ADAL" clId="{93D2D37C-8EB1-3648-AB50-6A5AEE9F10A7}" dt="2024-07-22T23:07:07.964" v="0" actId="962"/>
        <pc:sldMkLst>
          <pc:docMk/>
          <pc:sldMk cId="1063101658" sldId="260"/>
        </pc:sldMkLst>
        <pc:picChg chg="mod">
          <ac:chgData name="Traverso, Pablo" userId="b9b276b4-3145-4f9a-8563-b133bb430f6f" providerId="ADAL" clId="{93D2D37C-8EB1-3648-AB50-6A5AEE9F10A7}" dt="2024-07-22T23:07:07.964" v="0" actId="962"/>
          <ac:picMkLst>
            <pc:docMk/>
            <pc:sldMk cId="1063101658" sldId="260"/>
            <ac:picMk id="19" creationId="{E9317508-F797-A014-DF13-7C3481BE54D5}"/>
          </ac:picMkLst>
        </pc:picChg>
      </pc:sldChg>
      <pc:sldChg chg="modSp mod">
        <pc:chgData name="Traverso, Pablo" userId="b9b276b4-3145-4f9a-8563-b133bb430f6f" providerId="ADAL" clId="{93D2D37C-8EB1-3648-AB50-6A5AEE9F10A7}" dt="2024-07-22T23:08:29.625" v="143" actId="962"/>
        <pc:sldMkLst>
          <pc:docMk/>
          <pc:sldMk cId="2117551215" sldId="261"/>
        </pc:sldMkLst>
        <pc:picChg chg="mod">
          <ac:chgData name="Traverso, Pablo" userId="b9b276b4-3145-4f9a-8563-b133bb430f6f" providerId="ADAL" clId="{93D2D37C-8EB1-3648-AB50-6A5AEE9F10A7}" dt="2024-07-22T23:08:29.625" v="143" actId="962"/>
          <ac:picMkLst>
            <pc:docMk/>
            <pc:sldMk cId="2117551215" sldId="261"/>
            <ac:picMk id="5" creationId="{99E677AB-EEAD-DC61-6A80-E08E737A2725}"/>
          </ac:picMkLst>
        </pc:picChg>
      </pc:sldChg>
      <pc:sldChg chg="addSp delSp modSp mod">
        <pc:chgData name="Traverso, Pablo" userId="b9b276b4-3145-4f9a-8563-b133bb430f6f" providerId="ADAL" clId="{93D2D37C-8EB1-3648-AB50-6A5AEE9F10A7}" dt="2024-07-22T23:07:20.970" v="3" actId="478"/>
        <pc:sldMkLst>
          <pc:docMk/>
          <pc:sldMk cId="2434866543" sldId="273"/>
        </pc:sldMkLst>
        <pc:spChg chg="add del mod">
          <ac:chgData name="Traverso, Pablo" userId="b9b276b4-3145-4f9a-8563-b133bb430f6f" providerId="ADAL" clId="{93D2D37C-8EB1-3648-AB50-6A5AEE9F10A7}" dt="2024-07-22T23:07:20.970" v="3" actId="478"/>
          <ac:spMkLst>
            <pc:docMk/>
            <pc:sldMk cId="2434866543" sldId="273"/>
            <ac:spMk id="4" creationId="{995C7E97-0721-22E2-A5F1-551C4D8A0C35}"/>
          </ac:spMkLst>
        </pc:spChg>
      </pc:sldChg>
      <pc:sldChg chg="modSp mod">
        <pc:chgData name="Traverso, Pablo" userId="b9b276b4-3145-4f9a-8563-b133bb430f6f" providerId="ADAL" clId="{93D2D37C-8EB1-3648-AB50-6A5AEE9F10A7}" dt="2024-07-22T23:07:16.328" v="1" actId="962"/>
        <pc:sldMkLst>
          <pc:docMk/>
          <pc:sldMk cId="953159904" sldId="302"/>
        </pc:sldMkLst>
        <pc:picChg chg="mod">
          <ac:chgData name="Traverso, Pablo" userId="b9b276b4-3145-4f9a-8563-b133bb430f6f" providerId="ADAL" clId="{93D2D37C-8EB1-3648-AB50-6A5AEE9F10A7}" dt="2024-07-22T23:07:16.328" v="1" actId="962"/>
          <ac:picMkLst>
            <pc:docMk/>
            <pc:sldMk cId="953159904" sldId="302"/>
            <ac:picMk id="6" creationId="{0AE97ACF-94FC-7B27-CC90-E50694621CC4}"/>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BECC4D-EF89-4369-9179-08522C6D47F0}" type="doc">
      <dgm:prSet loTypeId="urn:microsoft.com/office/officeart/2005/8/layout/process1" loCatId="process" qsTypeId="urn:microsoft.com/office/officeart/2005/8/quickstyle/simple1" qsCatId="simple" csTypeId="urn:microsoft.com/office/officeart/2005/8/colors/accent1_2" csCatId="accent1" phldr="1"/>
      <dgm:spPr/>
    </dgm:pt>
    <dgm:pt modelId="{4AE18DFD-5FFA-469A-8852-944BF126DF20}">
      <dgm:prSet phldrT="[Text]"/>
      <dgm:spPr/>
      <dgm:t>
        <a:bodyPr/>
        <a:lstStyle/>
        <a:p>
          <a:r>
            <a:rPr lang="en-US" dirty="0"/>
            <a:t>Module 1: Introduction to College Scorecard</a:t>
          </a:r>
        </a:p>
      </dgm:t>
    </dgm:pt>
    <dgm:pt modelId="{0FEBEB3B-2ECD-4AF4-9F60-A890CDDFDC18}" type="parTrans" cxnId="{DCA5EDF6-8C46-44E9-AD86-13CEBC5C6D4B}">
      <dgm:prSet/>
      <dgm:spPr/>
      <dgm:t>
        <a:bodyPr/>
        <a:lstStyle/>
        <a:p>
          <a:endParaRPr lang="en-US"/>
        </a:p>
      </dgm:t>
    </dgm:pt>
    <dgm:pt modelId="{9F6EB471-EEDD-432F-8349-D95ED022A71B}" type="sibTrans" cxnId="{DCA5EDF6-8C46-44E9-AD86-13CEBC5C6D4B}">
      <dgm:prSet/>
      <dgm:spPr/>
      <dgm:t>
        <a:bodyPr/>
        <a:lstStyle/>
        <a:p>
          <a:endParaRPr lang="en-US"/>
        </a:p>
      </dgm:t>
    </dgm:pt>
    <dgm:pt modelId="{ADE3E2EE-04CD-4C9B-B147-CEE151FF044F}">
      <dgm:prSet phldrT="[Text]"/>
      <dgm:spPr/>
      <dgm:t>
        <a:bodyPr/>
        <a:lstStyle/>
        <a:p>
          <a:r>
            <a:rPr lang="en-US" dirty="0"/>
            <a:t>Module 2: Navigating and Utilizing College Scorecard</a:t>
          </a:r>
        </a:p>
      </dgm:t>
    </dgm:pt>
    <dgm:pt modelId="{BC91929B-ADB5-4536-B450-E2862672A628}" type="parTrans" cxnId="{7E1C237B-6A45-4CB5-8EB9-A34F34E17FC0}">
      <dgm:prSet/>
      <dgm:spPr/>
      <dgm:t>
        <a:bodyPr/>
        <a:lstStyle/>
        <a:p>
          <a:endParaRPr lang="en-US"/>
        </a:p>
      </dgm:t>
    </dgm:pt>
    <dgm:pt modelId="{A7E097B2-592D-4B94-86CF-6926D2E4AA3C}" type="sibTrans" cxnId="{7E1C237B-6A45-4CB5-8EB9-A34F34E17FC0}">
      <dgm:prSet/>
      <dgm:spPr/>
      <dgm:t>
        <a:bodyPr/>
        <a:lstStyle/>
        <a:p>
          <a:endParaRPr lang="en-US"/>
        </a:p>
      </dgm:t>
    </dgm:pt>
    <dgm:pt modelId="{23135319-44C2-4936-86B7-E5D08EB2E3EF}">
      <dgm:prSet phldrT="[Text]"/>
      <dgm:spPr/>
      <dgm:t>
        <a:bodyPr/>
        <a:lstStyle/>
        <a:p>
          <a:r>
            <a:rPr lang="en-US" dirty="0"/>
            <a:t>Module 3: Practical Application of College Scorecard</a:t>
          </a:r>
        </a:p>
      </dgm:t>
    </dgm:pt>
    <dgm:pt modelId="{B5E9927C-1FFA-4DC6-A4CC-DAE3B3BE6A61}" type="parTrans" cxnId="{87C8FBCD-B4CD-4C52-9EA1-20E6D3E1A207}">
      <dgm:prSet/>
      <dgm:spPr/>
      <dgm:t>
        <a:bodyPr/>
        <a:lstStyle/>
        <a:p>
          <a:endParaRPr lang="en-US"/>
        </a:p>
      </dgm:t>
    </dgm:pt>
    <dgm:pt modelId="{41859BF0-1734-4CFF-814C-5DAD95FBA7E2}" type="sibTrans" cxnId="{87C8FBCD-B4CD-4C52-9EA1-20E6D3E1A207}">
      <dgm:prSet/>
      <dgm:spPr/>
      <dgm:t>
        <a:bodyPr/>
        <a:lstStyle/>
        <a:p>
          <a:endParaRPr lang="en-US"/>
        </a:p>
      </dgm:t>
    </dgm:pt>
    <dgm:pt modelId="{AD229597-2BF3-4902-B232-2CCC3DA55931}" type="pres">
      <dgm:prSet presAssocID="{18BECC4D-EF89-4369-9179-08522C6D47F0}" presName="Name0" presStyleCnt="0">
        <dgm:presLayoutVars>
          <dgm:dir/>
          <dgm:resizeHandles val="exact"/>
        </dgm:presLayoutVars>
      </dgm:prSet>
      <dgm:spPr/>
    </dgm:pt>
    <dgm:pt modelId="{F6120D25-F3E5-47F0-B58E-B238CFDEADAB}" type="pres">
      <dgm:prSet presAssocID="{4AE18DFD-5FFA-469A-8852-944BF126DF20}" presName="node" presStyleLbl="node1" presStyleIdx="0" presStyleCnt="3">
        <dgm:presLayoutVars>
          <dgm:bulletEnabled val="1"/>
        </dgm:presLayoutVars>
      </dgm:prSet>
      <dgm:spPr/>
    </dgm:pt>
    <dgm:pt modelId="{8057DB7D-7582-461A-9851-B9715D3CF5B0}" type="pres">
      <dgm:prSet presAssocID="{9F6EB471-EEDD-432F-8349-D95ED022A71B}" presName="sibTrans" presStyleLbl="sibTrans2D1" presStyleIdx="0" presStyleCnt="2"/>
      <dgm:spPr/>
    </dgm:pt>
    <dgm:pt modelId="{341BE437-BC82-475E-8AB7-CD6DE80C9A64}" type="pres">
      <dgm:prSet presAssocID="{9F6EB471-EEDD-432F-8349-D95ED022A71B}" presName="connectorText" presStyleLbl="sibTrans2D1" presStyleIdx="0" presStyleCnt="2"/>
      <dgm:spPr/>
    </dgm:pt>
    <dgm:pt modelId="{964E6E9A-6889-48A2-A867-DCE4F1E0229C}" type="pres">
      <dgm:prSet presAssocID="{ADE3E2EE-04CD-4C9B-B147-CEE151FF044F}" presName="node" presStyleLbl="node1" presStyleIdx="1" presStyleCnt="3">
        <dgm:presLayoutVars>
          <dgm:bulletEnabled val="1"/>
        </dgm:presLayoutVars>
      </dgm:prSet>
      <dgm:spPr/>
    </dgm:pt>
    <dgm:pt modelId="{56488339-B086-44EB-A365-E54ED95C83C6}" type="pres">
      <dgm:prSet presAssocID="{A7E097B2-592D-4B94-86CF-6926D2E4AA3C}" presName="sibTrans" presStyleLbl="sibTrans2D1" presStyleIdx="1" presStyleCnt="2"/>
      <dgm:spPr/>
    </dgm:pt>
    <dgm:pt modelId="{5F5BA995-2CB5-4F61-A8FF-3D26D4DD6FC5}" type="pres">
      <dgm:prSet presAssocID="{A7E097B2-592D-4B94-86CF-6926D2E4AA3C}" presName="connectorText" presStyleLbl="sibTrans2D1" presStyleIdx="1" presStyleCnt="2"/>
      <dgm:spPr/>
    </dgm:pt>
    <dgm:pt modelId="{E77C2A25-7931-4198-9E21-924EE5863FB4}" type="pres">
      <dgm:prSet presAssocID="{23135319-44C2-4936-86B7-E5D08EB2E3EF}" presName="node" presStyleLbl="node1" presStyleIdx="2" presStyleCnt="3">
        <dgm:presLayoutVars>
          <dgm:bulletEnabled val="1"/>
        </dgm:presLayoutVars>
      </dgm:prSet>
      <dgm:spPr/>
    </dgm:pt>
  </dgm:ptLst>
  <dgm:cxnLst>
    <dgm:cxn modelId="{84868A0E-BCE6-4280-A251-88C356CD5EB2}" type="presOf" srcId="{A7E097B2-592D-4B94-86CF-6926D2E4AA3C}" destId="{56488339-B086-44EB-A365-E54ED95C83C6}" srcOrd="0" destOrd="0" presId="urn:microsoft.com/office/officeart/2005/8/layout/process1"/>
    <dgm:cxn modelId="{5C17081F-A8B7-4980-999D-006B22DF515F}" type="presOf" srcId="{18BECC4D-EF89-4369-9179-08522C6D47F0}" destId="{AD229597-2BF3-4902-B232-2CCC3DA55931}" srcOrd="0" destOrd="0" presId="urn:microsoft.com/office/officeart/2005/8/layout/process1"/>
    <dgm:cxn modelId="{57E6C948-7958-4C3C-9D08-441311C9FBCC}" type="presOf" srcId="{9F6EB471-EEDD-432F-8349-D95ED022A71B}" destId="{341BE437-BC82-475E-8AB7-CD6DE80C9A64}" srcOrd="1" destOrd="0" presId="urn:microsoft.com/office/officeart/2005/8/layout/process1"/>
    <dgm:cxn modelId="{56839279-D070-4914-9C65-1B511AD3A8A5}" type="presOf" srcId="{4AE18DFD-5FFA-469A-8852-944BF126DF20}" destId="{F6120D25-F3E5-47F0-B58E-B238CFDEADAB}" srcOrd="0" destOrd="0" presId="urn:microsoft.com/office/officeart/2005/8/layout/process1"/>
    <dgm:cxn modelId="{7E1C237B-6A45-4CB5-8EB9-A34F34E17FC0}" srcId="{18BECC4D-EF89-4369-9179-08522C6D47F0}" destId="{ADE3E2EE-04CD-4C9B-B147-CEE151FF044F}" srcOrd="1" destOrd="0" parTransId="{BC91929B-ADB5-4536-B450-E2862672A628}" sibTransId="{A7E097B2-592D-4B94-86CF-6926D2E4AA3C}"/>
    <dgm:cxn modelId="{EBD31582-67DD-4DC6-806C-6BEDB3A199EE}" type="presOf" srcId="{9F6EB471-EEDD-432F-8349-D95ED022A71B}" destId="{8057DB7D-7582-461A-9851-B9715D3CF5B0}" srcOrd="0" destOrd="0" presId="urn:microsoft.com/office/officeart/2005/8/layout/process1"/>
    <dgm:cxn modelId="{145708C1-99DF-4D83-8228-9FE171C8B6FE}" type="presOf" srcId="{ADE3E2EE-04CD-4C9B-B147-CEE151FF044F}" destId="{964E6E9A-6889-48A2-A867-DCE4F1E0229C}" srcOrd="0" destOrd="0" presId="urn:microsoft.com/office/officeart/2005/8/layout/process1"/>
    <dgm:cxn modelId="{9842EBCC-D78C-4A16-90BF-11394BB65D10}" type="presOf" srcId="{A7E097B2-592D-4B94-86CF-6926D2E4AA3C}" destId="{5F5BA995-2CB5-4F61-A8FF-3D26D4DD6FC5}" srcOrd="1" destOrd="0" presId="urn:microsoft.com/office/officeart/2005/8/layout/process1"/>
    <dgm:cxn modelId="{87C8FBCD-B4CD-4C52-9EA1-20E6D3E1A207}" srcId="{18BECC4D-EF89-4369-9179-08522C6D47F0}" destId="{23135319-44C2-4936-86B7-E5D08EB2E3EF}" srcOrd="2" destOrd="0" parTransId="{B5E9927C-1FFA-4DC6-A4CC-DAE3B3BE6A61}" sibTransId="{41859BF0-1734-4CFF-814C-5DAD95FBA7E2}"/>
    <dgm:cxn modelId="{413992F3-B67B-420B-9467-6E0601C578D0}" type="presOf" srcId="{23135319-44C2-4936-86B7-E5D08EB2E3EF}" destId="{E77C2A25-7931-4198-9E21-924EE5863FB4}" srcOrd="0" destOrd="0" presId="urn:microsoft.com/office/officeart/2005/8/layout/process1"/>
    <dgm:cxn modelId="{DCA5EDF6-8C46-44E9-AD86-13CEBC5C6D4B}" srcId="{18BECC4D-EF89-4369-9179-08522C6D47F0}" destId="{4AE18DFD-5FFA-469A-8852-944BF126DF20}" srcOrd="0" destOrd="0" parTransId="{0FEBEB3B-2ECD-4AF4-9F60-A890CDDFDC18}" sibTransId="{9F6EB471-EEDD-432F-8349-D95ED022A71B}"/>
    <dgm:cxn modelId="{D82E0D8E-9493-4AFC-9C81-9234C3C00F87}" type="presParOf" srcId="{AD229597-2BF3-4902-B232-2CCC3DA55931}" destId="{F6120D25-F3E5-47F0-B58E-B238CFDEADAB}" srcOrd="0" destOrd="0" presId="urn:microsoft.com/office/officeart/2005/8/layout/process1"/>
    <dgm:cxn modelId="{4426CCC3-4A4D-43A4-BCC9-02C50623FE99}" type="presParOf" srcId="{AD229597-2BF3-4902-B232-2CCC3DA55931}" destId="{8057DB7D-7582-461A-9851-B9715D3CF5B0}" srcOrd="1" destOrd="0" presId="urn:microsoft.com/office/officeart/2005/8/layout/process1"/>
    <dgm:cxn modelId="{02328B0E-E763-4F46-AEB7-6C5ACCBA3ED2}" type="presParOf" srcId="{8057DB7D-7582-461A-9851-B9715D3CF5B0}" destId="{341BE437-BC82-475E-8AB7-CD6DE80C9A64}" srcOrd="0" destOrd="0" presId="urn:microsoft.com/office/officeart/2005/8/layout/process1"/>
    <dgm:cxn modelId="{4C13FA1F-AB2B-4C59-B35D-6A5BF6700419}" type="presParOf" srcId="{AD229597-2BF3-4902-B232-2CCC3DA55931}" destId="{964E6E9A-6889-48A2-A867-DCE4F1E0229C}" srcOrd="2" destOrd="0" presId="urn:microsoft.com/office/officeart/2005/8/layout/process1"/>
    <dgm:cxn modelId="{5EDF965C-2DB3-4AE9-9356-95B39AB1CEF9}" type="presParOf" srcId="{AD229597-2BF3-4902-B232-2CCC3DA55931}" destId="{56488339-B086-44EB-A365-E54ED95C83C6}" srcOrd="3" destOrd="0" presId="urn:microsoft.com/office/officeart/2005/8/layout/process1"/>
    <dgm:cxn modelId="{86E1E395-9D84-4C55-B436-90E7A4713B28}" type="presParOf" srcId="{56488339-B086-44EB-A365-E54ED95C83C6}" destId="{5F5BA995-2CB5-4F61-A8FF-3D26D4DD6FC5}" srcOrd="0" destOrd="0" presId="urn:microsoft.com/office/officeart/2005/8/layout/process1"/>
    <dgm:cxn modelId="{8323E24D-C4A5-4EC7-A19E-C18398D2911A}" type="presParOf" srcId="{AD229597-2BF3-4902-B232-2CCC3DA55931}" destId="{E77C2A25-7931-4198-9E21-924EE5863FB4}"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C072BC-7E84-4DC4-A076-E5F330505C9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5A5147C-2BB8-4249-AF87-926C1D830E4B}">
      <dgm:prSet phldrT="[Text]"/>
      <dgm:spPr/>
      <dgm:t>
        <a:bodyPr/>
        <a:lstStyle/>
        <a:p>
          <a:r>
            <a:rPr lang="en-US" dirty="0"/>
            <a:t>Focus on high-priority data elements, providing a filtered and refined view</a:t>
          </a:r>
        </a:p>
      </dgm:t>
    </dgm:pt>
    <dgm:pt modelId="{7D022A04-0272-4E3E-A350-AD3C5695091B}" type="parTrans" cxnId="{3BD6299C-9342-4F07-8549-2A127E0FCF61}">
      <dgm:prSet/>
      <dgm:spPr/>
      <dgm:t>
        <a:bodyPr/>
        <a:lstStyle/>
        <a:p>
          <a:endParaRPr lang="en-US"/>
        </a:p>
      </dgm:t>
    </dgm:pt>
    <dgm:pt modelId="{B4B5A1D0-2144-467C-9366-C721402DC652}" type="sibTrans" cxnId="{3BD6299C-9342-4F07-8549-2A127E0FCF61}">
      <dgm:prSet/>
      <dgm:spPr/>
      <dgm:t>
        <a:bodyPr/>
        <a:lstStyle/>
        <a:p>
          <a:endParaRPr lang="en-US"/>
        </a:p>
      </dgm:t>
    </dgm:pt>
    <dgm:pt modelId="{595FF41E-A5F6-4F28-B152-9F6745947AD0}">
      <dgm:prSet phldrT="[Text]"/>
      <dgm:spPr/>
      <dgm:t>
        <a:bodyPr/>
        <a:lstStyle/>
        <a:p>
          <a:r>
            <a:rPr lang="en-US" dirty="0"/>
            <a:t>Reliable data from accurate sources, ensuring trustworthiness in decision-making</a:t>
          </a:r>
        </a:p>
      </dgm:t>
    </dgm:pt>
    <dgm:pt modelId="{AF3D2919-BCB8-4752-9830-B17DEC98F314}" type="parTrans" cxnId="{F9E9BB61-279B-4505-A77D-3922639E78EB}">
      <dgm:prSet/>
      <dgm:spPr/>
      <dgm:t>
        <a:bodyPr/>
        <a:lstStyle/>
        <a:p>
          <a:endParaRPr lang="en-US"/>
        </a:p>
      </dgm:t>
    </dgm:pt>
    <dgm:pt modelId="{BF1666E9-B685-4884-AB3D-0366696CC800}" type="sibTrans" cxnId="{F9E9BB61-279B-4505-A77D-3922639E78EB}">
      <dgm:prSet/>
      <dgm:spPr/>
      <dgm:t>
        <a:bodyPr/>
        <a:lstStyle/>
        <a:p>
          <a:endParaRPr lang="en-US"/>
        </a:p>
      </dgm:t>
    </dgm:pt>
    <dgm:pt modelId="{6D3CA7FB-7047-4BD9-BB8B-4F0691081C72}" type="pres">
      <dgm:prSet presAssocID="{9EC072BC-7E84-4DC4-A076-E5F330505C9C}" presName="diagram" presStyleCnt="0">
        <dgm:presLayoutVars>
          <dgm:dir/>
          <dgm:resizeHandles val="exact"/>
        </dgm:presLayoutVars>
      </dgm:prSet>
      <dgm:spPr/>
    </dgm:pt>
    <dgm:pt modelId="{A2F7A111-0FCE-4AC5-837E-7FB41E2C98D9}" type="pres">
      <dgm:prSet presAssocID="{A5A5147C-2BB8-4249-AF87-926C1D830E4B}" presName="node" presStyleLbl="node1" presStyleIdx="0" presStyleCnt="2">
        <dgm:presLayoutVars>
          <dgm:bulletEnabled val="1"/>
        </dgm:presLayoutVars>
      </dgm:prSet>
      <dgm:spPr/>
    </dgm:pt>
    <dgm:pt modelId="{A513100A-B81C-4036-BD77-67A84F055216}" type="pres">
      <dgm:prSet presAssocID="{B4B5A1D0-2144-467C-9366-C721402DC652}" presName="sibTrans" presStyleCnt="0"/>
      <dgm:spPr/>
    </dgm:pt>
    <dgm:pt modelId="{709927D5-4C39-4A67-8AB4-AD9496FFBBD5}" type="pres">
      <dgm:prSet presAssocID="{595FF41E-A5F6-4F28-B152-9F6745947AD0}" presName="node" presStyleLbl="node1" presStyleIdx="1" presStyleCnt="2">
        <dgm:presLayoutVars>
          <dgm:bulletEnabled val="1"/>
        </dgm:presLayoutVars>
      </dgm:prSet>
      <dgm:spPr/>
    </dgm:pt>
  </dgm:ptLst>
  <dgm:cxnLst>
    <dgm:cxn modelId="{9F5BC754-AAF9-49A2-A437-DC12EAD71F16}" type="presOf" srcId="{595FF41E-A5F6-4F28-B152-9F6745947AD0}" destId="{709927D5-4C39-4A67-8AB4-AD9496FFBBD5}" srcOrd="0" destOrd="0" presId="urn:microsoft.com/office/officeart/2005/8/layout/default"/>
    <dgm:cxn modelId="{F9E9BB61-279B-4505-A77D-3922639E78EB}" srcId="{9EC072BC-7E84-4DC4-A076-E5F330505C9C}" destId="{595FF41E-A5F6-4F28-B152-9F6745947AD0}" srcOrd="1" destOrd="0" parTransId="{AF3D2919-BCB8-4752-9830-B17DEC98F314}" sibTransId="{BF1666E9-B685-4884-AB3D-0366696CC800}"/>
    <dgm:cxn modelId="{1E33BC68-2FB4-496E-BB8B-2BE9794ADFE2}" type="presOf" srcId="{A5A5147C-2BB8-4249-AF87-926C1D830E4B}" destId="{A2F7A111-0FCE-4AC5-837E-7FB41E2C98D9}" srcOrd="0" destOrd="0" presId="urn:microsoft.com/office/officeart/2005/8/layout/default"/>
    <dgm:cxn modelId="{68BFEF87-CE37-4A79-BD4B-72FCDF3834AB}" type="presOf" srcId="{9EC072BC-7E84-4DC4-A076-E5F330505C9C}" destId="{6D3CA7FB-7047-4BD9-BB8B-4F0691081C72}" srcOrd="0" destOrd="0" presId="urn:microsoft.com/office/officeart/2005/8/layout/default"/>
    <dgm:cxn modelId="{3BD6299C-9342-4F07-8549-2A127E0FCF61}" srcId="{9EC072BC-7E84-4DC4-A076-E5F330505C9C}" destId="{A5A5147C-2BB8-4249-AF87-926C1D830E4B}" srcOrd="0" destOrd="0" parTransId="{7D022A04-0272-4E3E-A350-AD3C5695091B}" sibTransId="{B4B5A1D0-2144-467C-9366-C721402DC652}"/>
    <dgm:cxn modelId="{D0478230-DF41-4A09-ABCE-F6CBAD478CEA}" type="presParOf" srcId="{6D3CA7FB-7047-4BD9-BB8B-4F0691081C72}" destId="{A2F7A111-0FCE-4AC5-837E-7FB41E2C98D9}" srcOrd="0" destOrd="0" presId="urn:microsoft.com/office/officeart/2005/8/layout/default"/>
    <dgm:cxn modelId="{436DDAD3-97D5-4F5D-B2BF-53716E5FEB76}" type="presParOf" srcId="{6D3CA7FB-7047-4BD9-BB8B-4F0691081C72}" destId="{A513100A-B81C-4036-BD77-67A84F055216}" srcOrd="1" destOrd="0" presId="urn:microsoft.com/office/officeart/2005/8/layout/default"/>
    <dgm:cxn modelId="{1FAC8FE8-6C8B-4B4A-ABDE-5EC328ED2DD2}" type="presParOf" srcId="{6D3CA7FB-7047-4BD9-BB8B-4F0691081C72}" destId="{709927D5-4C39-4A67-8AB4-AD9496FFBBD5}"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120D25-F3E5-47F0-B58E-B238CFDEADAB}">
      <dsp:nvSpPr>
        <dsp:cNvPr id="0" name=""/>
        <dsp:cNvSpPr/>
      </dsp:nvSpPr>
      <dsp:spPr>
        <a:xfrm>
          <a:off x="8677" y="1397618"/>
          <a:ext cx="2593502" cy="15561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Module 1: Introduction to College Scorecard</a:t>
          </a:r>
        </a:p>
      </dsp:txBody>
      <dsp:txXfrm>
        <a:off x="54254" y="1443195"/>
        <a:ext cx="2502348" cy="1464947"/>
      </dsp:txXfrm>
    </dsp:sp>
    <dsp:sp modelId="{8057DB7D-7582-461A-9851-B9715D3CF5B0}">
      <dsp:nvSpPr>
        <dsp:cNvPr id="0" name=""/>
        <dsp:cNvSpPr/>
      </dsp:nvSpPr>
      <dsp:spPr>
        <a:xfrm>
          <a:off x="2861529" y="1854074"/>
          <a:ext cx="549822" cy="6431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2861529" y="1982712"/>
        <a:ext cx="384875" cy="385912"/>
      </dsp:txXfrm>
    </dsp:sp>
    <dsp:sp modelId="{964E6E9A-6889-48A2-A867-DCE4F1E0229C}">
      <dsp:nvSpPr>
        <dsp:cNvPr id="0" name=""/>
        <dsp:cNvSpPr/>
      </dsp:nvSpPr>
      <dsp:spPr>
        <a:xfrm>
          <a:off x="3639580" y="1397618"/>
          <a:ext cx="2593502" cy="15561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Module 2: Navigating and Utilizing College Scorecard</a:t>
          </a:r>
        </a:p>
      </dsp:txBody>
      <dsp:txXfrm>
        <a:off x="3685157" y="1443195"/>
        <a:ext cx="2502348" cy="1464947"/>
      </dsp:txXfrm>
    </dsp:sp>
    <dsp:sp modelId="{56488339-B086-44EB-A365-E54ED95C83C6}">
      <dsp:nvSpPr>
        <dsp:cNvPr id="0" name=""/>
        <dsp:cNvSpPr/>
      </dsp:nvSpPr>
      <dsp:spPr>
        <a:xfrm>
          <a:off x="6492432" y="1854074"/>
          <a:ext cx="549822" cy="6431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6492432" y="1982712"/>
        <a:ext cx="384875" cy="385912"/>
      </dsp:txXfrm>
    </dsp:sp>
    <dsp:sp modelId="{E77C2A25-7931-4198-9E21-924EE5863FB4}">
      <dsp:nvSpPr>
        <dsp:cNvPr id="0" name=""/>
        <dsp:cNvSpPr/>
      </dsp:nvSpPr>
      <dsp:spPr>
        <a:xfrm>
          <a:off x="7270483" y="1397618"/>
          <a:ext cx="2593502" cy="15561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Module 3: Practical Application of College Scorecard</a:t>
          </a:r>
        </a:p>
      </dsp:txBody>
      <dsp:txXfrm>
        <a:off x="7316060" y="1443195"/>
        <a:ext cx="2502348" cy="14649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F7A111-0FCE-4AC5-837E-7FB41E2C98D9}">
      <dsp:nvSpPr>
        <dsp:cNvPr id="0" name=""/>
        <dsp:cNvSpPr/>
      </dsp:nvSpPr>
      <dsp:spPr>
        <a:xfrm>
          <a:off x="1205" y="765632"/>
          <a:ext cx="4700120" cy="282007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Focus on high-priority data elements, providing a filtered and refined view</a:t>
          </a:r>
        </a:p>
      </dsp:txBody>
      <dsp:txXfrm>
        <a:off x="1205" y="765632"/>
        <a:ext cx="4700120" cy="2820072"/>
      </dsp:txXfrm>
    </dsp:sp>
    <dsp:sp modelId="{709927D5-4C39-4A67-8AB4-AD9496FFBBD5}">
      <dsp:nvSpPr>
        <dsp:cNvPr id="0" name=""/>
        <dsp:cNvSpPr/>
      </dsp:nvSpPr>
      <dsp:spPr>
        <a:xfrm>
          <a:off x="5171337" y="765632"/>
          <a:ext cx="4700120" cy="282007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Reliable data from accurate sources, ensuring trustworthiness in decision-making</a:t>
          </a:r>
        </a:p>
      </dsp:txBody>
      <dsp:txXfrm>
        <a:off x="5171337" y="765632"/>
        <a:ext cx="4700120" cy="282007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87C3DA-0C03-4BBC-AD68-65B732305E00}" type="datetimeFigureOut">
              <a:rPr lang="en-US" smtClean="0"/>
              <a:t>7/22/24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523D7-948A-4473-8CAD-E78394F1261E}" type="slidenum">
              <a:rPr lang="en-US" smtClean="0"/>
              <a:t>‹#›</a:t>
            </a:fld>
            <a:endParaRPr lang="en-US"/>
          </a:p>
        </p:txBody>
      </p:sp>
    </p:spTree>
    <p:extLst>
      <p:ext uri="{BB962C8B-B14F-4D97-AF65-F5344CB8AC3E}">
        <p14:creationId xmlns:p14="http://schemas.microsoft.com/office/powerpoint/2010/main" val="4180737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Welcome participants to the training and introduce yourself. </a:t>
            </a:r>
          </a:p>
        </p:txBody>
      </p:sp>
      <p:sp>
        <p:nvSpPr>
          <p:cNvPr id="4" name="Slide Number Placeholder 3"/>
          <p:cNvSpPr>
            <a:spLocks noGrp="1"/>
          </p:cNvSpPr>
          <p:nvPr>
            <p:ph type="sldNum" sz="quarter" idx="5"/>
          </p:nvPr>
        </p:nvSpPr>
        <p:spPr/>
        <p:txBody>
          <a:bodyPr/>
          <a:lstStyle/>
          <a:p>
            <a:fld id="{917523D7-948A-4473-8CAD-E78394F1261E}" type="slidenum">
              <a:rPr lang="en-US" smtClean="0"/>
              <a:t>1</a:t>
            </a:fld>
            <a:endParaRPr lang="en-US"/>
          </a:p>
        </p:txBody>
      </p:sp>
    </p:spTree>
    <p:extLst>
      <p:ext uri="{BB962C8B-B14F-4D97-AF65-F5344CB8AC3E}">
        <p14:creationId xmlns:p14="http://schemas.microsoft.com/office/powerpoint/2010/main" val="1470610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Share session norms and ask for participants to indicate that they agree with these norms (i.e., thumbs up/thumbs down). Extend the opportunity to add to or edit the norms to fit the group. </a:t>
            </a:r>
          </a:p>
        </p:txBody>
      </p:sp>
      <p:sp>
        <p:nvSpPr>
          <p:cNvPr id="4" name="Slide Number Placeholder 3"/>
          <p:cNvSpPr>
            <a:spLocks noGrp="1"/>
          </p:cNvSpPr>
          <p:nvPr>
            <p:ph type="sldNum" sz="quarter" idx="5"/>
          </p:nvPr>
        </p:nvSpPr>
        <p:spPr/>
        <p:txBody>
          <a:bodyPr/>
          <a:lstStyle/>
          <a:p>
            <a:fld id="{917523D7-948A-4473-8CAD-E78394F1261E}" type="slidenum">
              <a:rPr lang="en-US" smtClean="0"/>
              <a:t>2</a:t>
            </a:fld>
            <a:endParaRPr lang="en-US"/>
          </a:p>
        </p:txBody>
      </p:sp>
    </p:spTree>
    <p:extLst>
      <p:ext uri="{BB962C8B-B14F-4D97-AF65-F5344CB8AC3E}">
        <p14:creationId xmlns:p14="http://schemas.microsoft.com/office/powerpoint/2010/main" val="2646776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7523D7-948A-4473-8CAD-E78394F1261E}" type="slidenum">
              <a:rPr lang="en-US" smtClean="0"/>
              <a:t>14</a:t>
            </a:fld>
            <a:endParaRPr lang="en-US"/>
          </a:p>
        </p:txBody>
      </p:sp>
    </p:spTree>
    <p:extLst>
      <p:ext uri="{BB962C8B-B14F-4D97-AF65-F5344CB8AC3E}">
        <p14:creationId xmlns:p14="http://schemas.microsoft.com/office/powerpoint/2010/main" val="6326482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4426E22-2A88-01CF-584F-17D76C81F8FA}"/>
              </a:ext>
            </a:extLst>
          </p:cNvPr>
          <p:cNvPicPr>
            <a:picLocks noChangeAspect="1"/>
          </p:cNvPicPr>
          <p:nvPr userDrawn="1"/>
        </p:nvPicPr>
        <p:blipFill>
          <a:blip r:embed="rId2"/>
          <a:src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id="{1647B22E-9727-CE73-37C4-230DA2B165DD}"/>
              </a:ext>
            </a:extLst>
          </p:cNvPr>
          <p:cNvSpPr>
            <a:spLocks noGrp="1"/>
          </p:cNvSpPr>
          <p:nvPr>
            <p:ph type="subTitle" idx="1"/>
          </p:nvPr>
        </p:nvSpPr>
        <p:spPr>
          <a:xfrm>
            <a:off x="838200" y="3967836"/>
            <a:ext cx="9144000" cy="1655762"/>
          </a:xfrm>
        </p:spPr>
        <p:txBody>
          <a:bodyPr>
            <a:normAutofit/>
          </a:bodyPr>
          <a:lstStyle>
            <a:lvl1pPr marL="0" indent="0" algn="l">
              <a:buNone/>
              <a:defRPr sz="20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73785F-8FEF-4A4C-1009-E7AC6BCD8C54}"/>
              </a:ext>
            </a:extLst>
          </p:cNvPr>
          <p:cNvSpPr>
            <a:spLocks noGrp="1"/>
          </p:cNvSpPr>
          <p:nvPr>
            <p:ph type="dt" sz="half" idx="10"/>
          </p:nvPr>
        </p:nvSpPr>
        <p:spPr/>
        <p:txBody>
          <a:bodyPr/>
          <a:lstStyle/>
          <a:p>
            <a:fld id="{B65B690C-E1B7-4D98-B223-885F2645804E}" type="datetime1">
              <a:rPr lang="en-US" smtClean="0"/>
              <a:t>7/22/24</a:t>
            </a:fld>
            <a:endParaRPr lang="en-US"/>
          </a:p>
        </p:txBody>
      </p:sp>
      <p:sp>
        <p:nvSpPr>
          <p:cNvPr id="5" name="Footer Placeholder 4">
            <a:extLst>
              <a:ext uri="{FF2B5EF4-FFF2-40B4-BE49-F238E27FC236}">
                <a16:creationId xmlns:a16="http://schemas.microsoft.com/office/drawing/2014/main" id="{61925776-A085-D176-C2A2-210DB3F3D6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15828F-B564-1DCB-9054-58EEDCAD1AFD}"/>
              </a:ext>
            </a:extLst>
          </p:cNvPr>
          <p:cNvSpPr>
            <a:spLocks noGrp="1"/>
          </p:cNvSpPr>
          <p:nvPr>
            <p:ph type="sldNum" sz="quarter" idx="12"/>
          </p:nvPr>
        </p:nvSpPr>
        <p:spPr/>
        <p:txBody>
          <a:bodyPr/>
          <a:lstStyle/>
          <a:p>
            <a:fld id="{208B47FD-D320-1949-BB20-F420B8DD3092}" type="slidenum">
              <a:rPr lang="en-US" smtClean="0"/>
              <a:t>‹#›</a:t>
            </a:fld>
            <a:endParaRPr lang="en-US"/>
          </a:p>
        </p:txBody>
      </p:sp>
      <p:sp>
        <p:nvSpPr>
          <p:cNvPr id="2" name="Title 1">
            <a:extLst>
              <a:ext uri="{FF2B5EF4-FFF2-40B4-BE49-F238E27FC236}">
                <a16:creationId xmlns:a16="http://schemas.microsoft.com/office/drawing/2014/main" id="{3173CA3A-FC17-CD28-A6B3-1EA5A9A8F81F}"/>
              </a:ext>
            </a:extLst>
          </p:cNvPr>
          <p:cNvSpPr>
            <a:spLocks noGrp="1"/>
          </p:cNvSpPr>
          <p:nvPr>
            <p:ph type="ctrTitle" hasCustomPrompt="1"/>
          </p:nvPr>
        </p:nvSpPr>
        <p:spPr>
          <a:xfrm>
            <a:off x="838200" y="1835722"/>
            <a:ext cx="9144000" cy="2022750"/>
          </a:xfrm>
        </p:spPr>
        <p:txBody>
          <a:bodyPr anchor="b">
            <a:noAutofit/>
          </a:bodyPr>
          <a:lstStyle>
            <a:lvl1pPr algn="l">
              <a:defRPr sz="5200" b="1"/>
            </a:lvl1pPr>
          </a:lstStyle>
          <a:p>
            <a:r>
              <a:rPr lang="en-US"/>
              <a:t>Counselor and Advisor</a:t>
            </a:r>
            <a:br>
              <a:rPr lang="en-US"/>
            </a:br>
            <a:r>
              <a:rPr lang="en-US"/>
              <a:t>Co Training </a:t>
            </a:r>
          </a:p>
        </p:txBody>
      </p:sp>
      <p:pic>
        <p:nvPicPr>
          <p:cNvPr id="10" name="Picture 9" descr="A black and white sign with white text&#10;&#10;Description automatically generated">
            <a:extLst>
              <a:ext uri="{FF2B5EF4-FFF2-40B4-BE49-F238E27FC236}">
                <a16:creationId xmlns:a16="http://schemas.microsoft.com/office/drawing/2014/main" id="{18635E71-07D5-B6EC-88D0-2B868C6F091C}"/>
              </a:ext>
            </a:extLst>
          </p:cNvPr>
          <p:cNvPicPr>
            <a:picLocks noChangeAspect="1"/>
          </p:cNvPicPr>
          <p:nvPr userDrawn="1"/>
        </p:nvPicPr>
        <p:blipFill>
          <a:blip r:embed="rId3"/>
          <a:stretch>
            <a:fillRect/>
          </a:stretch>
        </p:blipFill>
        <p:spPr>
          <a:xfrm>
            <a:off x="838200" y="323386"/>
            <a:ext cx="4191000" cy="779584"/>
          </a:xfrm>
          <a:prstGeom prst="rect">
            <a:avLst/>
          </a:prstGeom>
        </p:spPr>
      </p:pic>
    </p:spTree>
    <p:extLst>
      <p:ext uri="{BB962C8B-B14F-4D97-AF65-F5344CB8AC3E}">
        <p14:creationId xmlns:p14="http://schemas.microsoft.com/office/powerpoint/2010/main" val="2616525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1_Comparis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0F2D7-85E4-66C5-DD2D-9800CFDC09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62AB43-7887-177E-344E-C6F5708F8F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6C0B61-0B44-1C7F-8181-34FCAC07F119}"/>
              </a:ext>
            </a:extLst>
          </p:cNvPr>
          <p:cNvSpPr>
            <a:spLocks noGrp="1"/>
          </p:cNvSpPr>
          <p:nvPr>
            <p:ph sz="half" idx="2"/>
          </p:nvPr>
        </p:nvSpPr>
        <p:spPr>
          <a:xfrm>
            <a:off x="839788" y="2505075"/>
            <a:ext cx="5157787" cy="28475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EBD961-B59E-0B7C-654B-4E44A549D2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75DE4D-91E2-F2CB-30E6-8E69B2BA6345}"/>
              </a:ext>
            </a:extLst>
          </p:cNvPr>
          <p:cNvSpPr>
            <a:spLocks noGrp="1"/>
          </p:cNvSpPr>
          <p:nvPr>
            <p:ph sz="quarter" idx="4"/>
          </p:nvPr>
        </p:nvSpPr>
        <p:spPr>
          <a:xfrm>
            <a:off x="6172200" y="2505075"/>
            <a:ext cx="5183188" cy="28475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B1ACB1-9060-03B0-B9F3-05F65B1A7C0A}"/>
              </a:ext>
            </a:extLst>
          </p:cNvPr>
          <p:cNvSpPr>
            <a:spLocks noGrp="1"/>
          </p:cNvSpPr>
          <p:nvPr>
            <p:ph type="dt" sz="half" idx="10"/>
          </p:nvPr>
        </p:nvSpPr>
        <p:spPr/>
        <p:txBody>
          <a:bodyPr/>
          <a:lstStyle/>
          <a:p>
            <a:fld id="{36EA1763-2FA7-4211-8C7B-E491EE4B61A1}" type="datetime1">
              <a:rPr lang="en-US" smtClean="0"/>
              <a:t>7/22/24</a:t>
            </a:fld>
            <a:endParaRPr lang="en-US"/>
          </a:p>
        </p:txBody>
      </p:sp>
      <p:sp>
        <p:nvSpPr>
          <p:cNvPr id="8" name="Footer Placeholder 7">
            <a:extLst>
              <a:ext uri="{FF2B5EF4-FFF2-40B4-BE49-F238E27FC236}">
                <a16:creationId xmlns:a16="http://schemas.microsoft.com/office/drawing/2014/main" id="{7C4F8654-55E0-A8DB-519B-32F0888730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52D5E1-3876-EDF3-EB2C-E7FD6BF8F07E}"/>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3283503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47664-832A-65D4-4AF7-F2575F89C2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0CBCB1-03CB-5C99-6324-86A2D76DDE4C}"/>
              </a:ext>
            </a:extLst>
          </p:cNvPr>
          <p:cNvSpPr>
            <a:spLocks noGrp="1"/>
          </p:cNvSpPr>
          <p:nvPr>
            <p:ph type="dt" sz="half" idx="10"/>
          </p:nvPr>
        </p:nvSpPr>
        <p:spPr/>
        <p:txBody>
          <a:bodyPr/>
          <a:lstStyle/>
          <a:p>
            <a:fld id="{D0CB8A79-4BF6-46FE-B657-D73DCCD2B65B}" type="datetime1">
              <a:rPr lang="en-US" smtClean="0"/>
              <a:t>7/22/24</a:t>
            </a:fld>
            <a:endParaRPr lang="en-US"/>
          </a:p>
        </p:txBody>
      </p:sp>
      <p:sp>
        <p:nvSpPr>
          <p:cNvPr id="4" name="Footer Placeholder 3">
            <a:extLst>
              <a:ext uri="{FF2B5EF4-FFF2-40B4-BE49-F238E27FC236}">
                <a16:creationId xmlns:a16="http://schemas.microsoft.com/office/drawing/2014/main" id="{D8C55C1C-1052-32B9-A2ED-0BEF97B001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F63E0F-3930-A240-DAB6-7B508D344302}"/>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1562589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27E2C9-B438-C67C-4462-BE02FD146791}"/>
              </a:ext>
            </a:extLst>
          </p:cNvPr>
          <p:cNvSpPr>
            <a:spLocks noGrp="1"/>
          </p:cNvSpPr>
          <p:nvPr>
            <p:ph type="dt" sz="half" idx="10"/>
          </p:nvPr>
        </p:nvSpPr>
        <p:spPr/>
        <p:txBody>
          <a:bodyPr/>
          <a:lstStyle/>
          <a:p>
            <a:fld id="{4DAF5BD3-1E77-40D2-A0DE-2E9676CE22BB}" type="datetime1">
              <a:rPr lang="en-US" smtClean="0"/>
              <a:t>7/22/24</a:t>
            </a:fld>
            <a:endParaRPr lang="en-US"/>
          </a:p>
        </p:txBody>
      </p:sp>
      <p:sp>
        <p:nvSpPr>
          <p:cNvPr id="3" name="Footer Placeholder 2">
            <a:extLst>
              <a:ext uri="{FF2B5EF4-FFF2-40B4-BE49-F238E27FC236}">
                <a16:creationId xmlns:a16="http://schemas.microsoft.com/office/drawing/2014/main" id="{1D5B1DEA-67B6-761E-DEC8-9E09D2EDFD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B0313C-D542-80BF-A1C1-7E4A4FEB2EF1}"/>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2539447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BFF52-AFFB-6F11-D1D0-400BE25DEA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4FA081-19D2-C68C-EB0C-558F56A216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D5D36B-C085-3233-3794-E0C67AFD14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86D2E2-D91F-3C4B-686B-863E9A3E9AE0}"/>
              </a:ext>
            </a:extLst>
          </p:cNvPr>
          <p:cNvSpPr>
            <a:spLocks noGrp="1"/>
          </p:cNvSpPr>
          <p:nvPr>
            <p:ph type="dt" sz="half" idx="10"/>
          </p:nvPr>
        </p:nvSpPr>
        <p:spPr/>
        <p:txBody>
          <a:bodyPr/>
          <a:lstStyle/>
          <a:p>
            <a:fld id="{A9613FB4-0677-4A6B-9704-3309786050C4}" type="datetime1">
              <a:rPr lang="en-US" smtClean="0"/>
              <a:t>7/22/24</a:t>
            </a:fld>
            <a:endParaRPr lang="en-US"/>
          </a:p>
        </p:txBody>
      </p:sp>
      <p:sp>
        <p:nvSpPr>
          <p:cNvPr id="6" name="Footer Placeholder 5">
            <a:extLst>
              <a:ext uri="{FF2B5EF4-FFF2-40B4-BE49-F238E27FC236}">
                <a16:creationId xmlns:a16="http://schemas.microsoft.com/office/drawing/2014/main" id="{98722EAF-EF98-F26A-5320-DDE1EE8C86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A989DD-A087-438B-E884-0625D27A04BD}"/>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922487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08BCE-C7A1-0B2F-CFB3-E2429CA8C7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874292-301F-BA8F-A288-8959639836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C3CF75-5E55-79A4-6152-D63F82E648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5C8661-0286-2C56-A044-9C8E8D8269BB}"/>
              </a:ext>
            </a:extLst>
          </p:cNvPr>
          <p:cNvSpPr>
            <a:spLocks noGrp="1"/>
          </p:cNvSpPr>
          <p:nvPr>
            <p:ph type="dt" sz="half" idx="10"/>
          </p:nvPr>
        </p:nvSpPr>
        <p:spPr/>
        <p:txBody>
          <a:bodyPr/>
          <a:lstStyle/>
          <a:p>
            <a:fld id="{BBD76F9A-FA04-4BF5-9508-88726CD30A9B}" type="datetime1">
              <a:rPr lang="en-US" smtClean="0"/>
              <a:t>7/22/24</a:t>
            </a:fld>
            <a:endParaRPr lang="en-US"/>
          </a:p>
        </p:txBody>
      </p:sp>
      <p:sp>
        <p:nvSpPr>
          <p:cNvPr id="6" name="Footer Placeholder 5">
            <a:extLst>
              <a:ext uri="{FF2B5EF4-FFF2-40B4-BE49-F238E27FC236}">
                <a16:creationId xmlns:a16="http://schemas.microsoft.com/office/drawing/2014/main" id="{DE7B2AED-AAAD-C757-75D3-571DC5EAD5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2A736-4E06-3468-E3F9-4BAB856A6E25}"/>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2177592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9" name="Picture 8" descr="A blue and white rectangle&#10;&#10;Description automatically generated">
            <a:extLst>
              <a:ext uri="{FF2B5EF4-FFF2-40B4-BE49-F238E27FC236}">
                <a16:creationId xmlns:a16="http://schemas.microsoft.com/office/drawing/2014/main" id="{9FBF3DC6-6E1A-D771-747E-DE373425899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D55579-BA25-F4B1-B4E3-D54BFC9CBB01}"/>
              </a:ext>
            </a:extLst>
          </p:cNvPr>
          <p:cNvSpPr>
            <a:spLocks noGrp="1"/>
          </p:cNvSpPr>
          <p:nvPr>
            <p:ph type="title"/>
          </p:nvPr>
        </p:nvSpPr>
        <p:spPr>
          <a:xfrm>
            <a:off x="774825" y="1098456"/>
            <a:ext cx="4376295" cy="1325563"/>
          </a:xfrm>
        </p:spPr>
        <p:txBody>
          <a:bodyPr>
            <a:normAutofit/>
          </a:bodyPr>
          <a:lstStyle>
            <a:lvl1pPr>
              <a:lnSpc>
                <a:spcPct val="100000"/>
              </a:lnSpc>
              <a:defRPr sz="4200" b="1"/>
            </a:lvl1pPr>
          </a:lstStyle>
          <a:p>
            <a:r>
              <a:rPr lang="en-US"/>
              <a:t>Click to edit Master title style</a:t>
            </a:r>
          </a:p>
        </p:txBody>
      </p:sp>
      <p:sp>
        <p:nvSpPr>
          <p:cNvPr id="4" name="Content Placeholder 3">
            <a:extLst>
              <a:ext uri="{FF2B5EF4-FFF2-40B4-BE49-F238E27FC236}">
                <a16:creationId xmlns:a16="http://schemas.microsoft.com/office/drawing/2014/main" id="{B1E383D6-0B8C-6DE0-7E44-C1667F90BDAA}"/>
              </a:ext>
            </a:extLst>
          </p:cNvPr>
          <p:cNvSpPr>
            <a:spLocks noGrp="1"/>
          </p:cNvSpPr>
          <p:nvPr>
            <p:ph sz="half" idx="2"/>
          </p:nvPr>
        </p:nvSpPr>
        <p:spPr>
          <a:xfrm>
            <a:off x="6533206" y="1098456"/>
            <a:ext cx="5181600" cy="4351338"/>
          </a:xfrm>
        </p:spPr>
        <p:txBody>
          <a:bodyPr/>
          <a:lstStyle>
            <a:lvl1pPr>
              <a:lnSpc>
                <a:spcPct val="100000"/>
              </a:lnSpc>
              <a:defRPr>
                <a:solidFill>
                  <a:schemeClr val="bg1"/>
                </a:solidFill>
              </a:defRPr>
            </a:lvl1pPr>
            <a:lvl2pPr>
              <a:lnSpc>
                <a:spcPct val="100000"/>
              </a:lnSpc>
              <a:defRPr>
                <a:solidFill>
                  <a:schemeClr val="bg1"/>
                </a:solidFill>
              </a:defRPr>
            </a:lvl2pPr>
            <a:lvl3pPr>
              <a:lnSpc>
                <a:spcPct val="100000"/>
              </a:lnSpc>
              <a:defRPr>
                <a:solidFill>
                  <a:schemeClr val="bg1"/>
                </a:solidFill>
              </a:defRPr>
            </a:lvl3pPr>
            <a:lvl4pPr>
              <a:lnSpc>
                <a:spcPct val="100000"/>
              </a:lnSpc>
              <a:defRPr>
                <a:solidFill>
                  <a:schemeClr val="bg1"/>
                </a:solidFill>
              </a:defRPr>
            </a:lvl4pPr>
            <a:lvl5pPr>
              <a:lnSpc>
                <a:spcPct val="100000"/>
              </a:lnSpc>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2559A4-8CE4-5A04-2733-B74E79A72AF7}"/>
              </a:ext>
            </a:extLst>
          </p:cNvPr>
          <p:cNvSpPr>
            <a:spLocks noGrp="1"/>
          </p:cNvSpPr>
          <p:nvPr>
            <p:ph type="dt" sz="half" idx="10"/>
          </p:nvPr>
        </p:nvSpPr>
        <p:spPr/>
        <p:txBody>
          <a:bodyPr/>
          <a:lstStyle/>
          <a:p>
            <a:fld id="{11D802D5-5E25-42AA-8115-36AAB7142C26}" type="datetime1">
              <a:rPr lang="en-US" smtClean="0"/>
              <a:t>7/22/24</a:t>
            </a:fld>
            <a:endParaRPr lang="en-US"/>
          </a:p>
        </p:txBody>
      </p:sp>
      <p:sp>
        <p:nvSpPr>
          <p:cNvPr id="6" name="Footer Placeholder 5">
            <a:extLst>
              <a:ext uri="{FF2B5EF4-FFF2-40B4-BE49-F238E27FC236}">
                <a16:creationId xmlns:a16="http://schemas.microsoft.com/office/drawing/2014/main" id="{DE5CDCF6-24F8-D2FB-606C-9B3E8B2080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32B37D-3D9B-BB65-BE94-8BBA9544EC0B}"/>
              </a:ext>
            </a:extLst>
          </p:cNvPr>
          <p:cNvSpPr>
            <a:spLocks noGrp="1"/>
          </p:cNvSpPr>
          <p:nvPr>
            <p:ph type="sldNum" sz="quarter" idx="12"/>
          </p:nvPr>
        </p:nvSpPr>
        <p:spPr/>
        <p:txBody>
          <a:bodyPr/>
          <a:lstStyle/>
          <a:p>
            <a:fld id="{208B47FD-D320-1949-BB20-F420B8DD3092}" type="slidenum">
              <a:rPr lang="en-US" smtClean="0"/>
              <a:t>‹#›</a:t>
            </a:fld>
            <a:endParaRPr lang="en-US"/>
          </a:p>
        </p:txBody>
      </p:sp>
      <p:sp>
        <p:nvSpPr>
          <p:cNvPr id="10" name="Subtitle 2">
            <a:extLst>
              <a:ext uri="{FF2B5EF4-FFF2-40B4-BE49-F238E27FC236}">
                <a16:creationId xmlns:a16="http://schemas.microsoft.com/office/drawing/2014/main" id="{CD65AC82-54B3-1D54-499E-0C758E5E44C6}"/>
              </a:ext>
            </a:extLst>
          </p:cNvPr>
          <p:cNvSpPr>
            <a:spLocks noGrp="1"/>
          </p:cNvSpPr>
          <p:nvPr>
            <p:ph type="subTitle" idx="1"/>
          </p:nvPr>
        </p:nvSpPr>
        <p:spPr>
          <a:xfrm>
            <a:off x="774825" y="2603406"/>
            <a:ext cx="4376295" cy="1655762"/>
          </a:xfrm>
        </p:spPr>
        <p:txBody>
          <a:bodyPr>
            <a:normAutofit/>
          </a:bodyPr>
          <a:lstStyle>
            <a:lvl1pPr marL="0" indent="0" algn="l">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126622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FBF3DC6-6E1A-D771-747E-DE3734258994}"/>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D55579-BA25-F4B1-B4E3-D54BFC9CBB01}"/>
              </a:ext>
            </a:extLst>
          </p:cNvPr>
          <p:cNvSpPr>
            <a:spLocks noGrp="1"/>
          </p:cNvSpPr>
          <p:nvPr>
            <p:ph type="title"/>
          </p:nvPr>
        </p:nvSpPr>
        <p:spPr>
          <a:xfrm>
            <a:off x="774825" y="1098456"/>
            <a:ext cx="4396615" cy="1325563"/>
          </a:xfrm>
        </p:spPr>
        <p:txBody>
          <a:bodyPr>
            <a:noAutofit/>
          </a:bodyPr>
          <a:lstStyle>
            <a:lvl1pPr>
              <a:lnSpc>
                <a:spcPct val="100000"/>
              </a:lnSpc>
              <a:defRPr sz="4200" b="1"/>
            </a:lvl1pPr>
          </a:lstStyle>
          <a:p>
            <a:r>
              <a:rPr lang="en-US"/>
              <a:t>Click to edit Master title style</a:t>
            </a:r>
          </a:p>
        </p:txBody>
      </p:sp>
      <p:sp>
        <p:nvSpPr>
          <p:cNvPr id="4" name="Content Placeholder 3">
            <a:extLst>
              <a:ext uri="{FF2B5EF4-FFF2-40B4-BE49-F238E27FC236}">
                <a16:creationId xmlns:a16="http://schemas.microsoft.com/office/drawing/2014/main" id="{B1E383D6-0B8C-6DE0-7E44-C1667F90BDAA}"/>
              </a:ext>
            </a:extLst>
          </p:cNvPr>
          <p:cNvSpPr>
            <a:spLocks noGrp="1"/>
          </p:cNvSpPr>
          <p:nvPr>
            <p:ph sz="half" idx="2"/>
          </p:nvPr>
        </p:nvSpPr>
        <p:spPr>
          <a:xfrm>
            <a:off x="6533206" y="1098456"/>
            <a:ext cx="5181600" cy="4351338"/>
          </a:xfrm>
        </p:spPr>
        <p:txBody>
          <a:bodyPr/>
          <a:lstStyle>
            <a:lvl1pPr>
              <a:lnSpc>
                <a:spcPct val="100000"/>
              </a:lnSpc>
              <a:defRPr>
                <a:solidFill>
                  <a:schemeClr val="bg1"/>
                </a:solidFill>
              </a:defRPr>
            </a:lvl1pPr>
            <a:lvl2pPr>
              <a:lnSpc>
                <a:spcPct val="100000"/>
              </a:lnSpc>
              <a:defRPr>
                <a:solidFill>
                  <a:schemeClr val="bg1"/>
                </a:solidFill>
              </a:defRPr>
            </a:lvl2pPr>
            <a:lvl3pPr>
              <a:lnSpc>
                <a:spcPct val="100000"/>
              </a:lnSpc>
              <a:defRPr>
                <a:solidFill>
                  <a:schemeClr val="bg1"/>
                </a:solidFill>
              </a:defRPr>
            </a:lvl3pPr>
            <a:lvl4pPr>
              <a:lnSpc>
                <a:spcPct val="100000"/>
              </a:lnSpc>
              <a:defRPr>
                <a:solidFill>
                  <a:schemeClr val="bg1"/>
                </a:solidFill>
              </a:defRPr>
            </a:lvl4pPr>
            <a:lvl5pPr>
              <a:lnSpc>
                <a:spcPct val="100000"/>
              </a:lnSpc>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2559A4-8CE4-5A04-2733-B74E79A72AF7}"/>
              </a:ext>
            </a:extLst>
          </p:cNvPr>
          <p:cNvSpPr>
            <a:spLocks noGrp="1"/>
          </p:cNvSpPr>
          <p:nvPr>
            <p:ph type="dt" sz="half" idx="10"/>
          </p:nvPr>
        </p:nvSpPr>
        <p:spPr/>
        <p:txBody>
          <a:bodyPr/>
          <a:lstStyle/>
          <a:p>
            <a:fld id="{29FA37C8-2728-47B4-B64A-10B90631F1B6}" type="datetime1">
              <a:rPr lang="en-US" smtClean="0"/>
              <a:t>7/22/24</a:t>
            </a:fld>
            <a:endParaRPr lang="en-US"/>
          </a:p>
        </p:txBody>
      </p:sp>
      <p:sp>
        <p:nvSpPr>
          <p:cNvPr id="6" name="Footer Placeholder 5">
            <a:extLst>
              <a:ext uri="{FF2B5EF4-FFF2-40B4-BE49-F238E27FC236}">
                <a16:creationId xmlns:a16="http://schemas.microsoft.com/office/drawing/2014/main" id="{DE5CDCF6-24F8-D2FB-606C-9B3E8B2080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32B37D-3D9B-BB65-BE94-8BBA9544EC0B}"/>
              </a:ext>
            </a:extLst>
          </p:cNvPr>
          <p:cNvSpPr>
            <a:spLocks noGrp="1"/>
          </p:cNvSpPr>
          <p:nvPr>
            <p:ph type="sldNum" sz="quarter" idx="12"/>
          </p:nvPr>
        </p:nvSpPr>
        <p:spPr/>
        <p:txBody>
          <a:bodyPr/>
          <a:lstStyle/>
          <a:p>
            <a:fld id="{208B47FD-D320-1949-BB20-F420B8DD3092}" type="slidenum">
              <a:rPr lang="en-US" smtClean="0"/>
              <a:t>‹#›</a:t>
            </a:fld>
            <a:endParaRPr lang="en-US"/>
          </a:p>
        </p:txBody>
      </p:sp>
      <p:sp>
        <p:nvSpPr>
          <p:cNvPr id="10" name="Subtitle 2">
            <a:extLst>
              <a:ext uri="{FF2B5EF4-FFF2-40B4-BE49-F238E27FC236}">
                <a16:creationId xmlns:a16="http://schemas.microsoft.com/office/drawing/2014/main" id="{CD65AC82-54B3-1D54-499E-0C758E5E44C6}"/>
              </a:ext>
            </a:extLst>
          </p:cNvPr>
          <p:cNvSpPr>
            <a:spLocks noGrp="1"/>
          </p:cNvSpPr>
          <p:nvPr>
            <p:ph type="subTitle" idx="1"/>
          </p:nvPr>
        </p:nvSpPr>
        <p:spPr>
          <a:xfrm>
            <a:off x="774825" y="2603406"/>
            <a:ext cx="4396615" cy="1655762"/>
          </a:xfrm>
        </p:spPr>
        <p:txBody>
          <a:bodyPr>
            <a:normAutofit/>
          </a:bodyPr>
          <a:lstStyle>
            <a:lvl1pPr marL="0" indent="0" algn="l">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519139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FBF3DC6-6E1A-D771-747E-DE3734258994}"/>
              </a:ext>
            </a:extLst>
          </p:cNvPr>
          <p:cNvPicPr>
            <a:picLocks noChangeAspect="1"/>
          </p:cNvPicPr>
          <p:nvPr userDrawn="1"/>
        </p:nvPicPr>
        <p:blipFill>
          <a:blip r:embed="rId2"/>
          <a:srcRect/>
          <a:stretch/>
        </p:blipFill>
        <p:spPr>
          <a:xfrm rot="10800000">
            <a:off x="0" y="0"/>
            <a:ext cx="12192000" cy="6858000"/>
          </a:xfrm>
          <a:prstGeom prst="rect">
            <a:avLst/>
          </a:prstGeom>
        </p:spPr>
      </p:pic>
      <p:sp>
        <p:nvSpPr>
          <p:cNvPr id="2" name="Title 1">
            <a:extLst>
              <a:ext uri="{FF2B5EF4-FFF2-40B4-BE49-F238E27FC236}">
                <a16:creationId xmlns:a16="http://schemas.microsoft.com/office/drawing/2014/main" id="{11D55579-BA25-F4B1-B4E3-D54BFC9CBB01}"/>
              </a:ext>
            </a:extLst>
          </p:cNvPr>
          <p:cNvSpPr>
            <a:spLocks noGrp="1"/>
          </p:cNvSpPr>
          <p:nvPr>
            <p:ph type="title"/>
          </p:nvPr>
        </p:nvSpPr>
        <p:spPr>
          <a:xfrm>
            <a:off x="774825" y="1098456"/>
            <a:ext cx="4396615" cy="1325563"/>
          </a:xfrm>
        </p:spPr>
        <p:txBody>
          <a:bodyPr>
            <a:normAutofit/>
          </a:bodyPr>
          <a:lstStyle>
            <a:lvl1pPr>
              <a:lnSpc>
                <a:spcPct val="100000"/>
              </a:lnSpc>
              <a:defRPr sz="4200" b="1">
                <a:solidFill>
                  <a:schemeClr val="tx1"/>
                </a:solidFill>
              </a:defRPr>
            </a:lvl1pPr>
          </a:lstStyle>
          <a:p>
            <a:r>
              <a:rPr lang="en-US"/>
              <a:t>Click to edit Master title style</a:t>
            </a:r>
          </a:p>
        </p:txBody>
      </p:sp>
      <p:sp>
        <p:nvSpPr>
          <p:cNvPr id="4" name="Content Placeholder 3">
            <a:extLst>
              <a:ext uri="{FF2B5EF4-FFF2-40B4-BE49-F238E27FC236}">
                <a16:creationId xmlns:a16="http://schemas.microsoft.com/office/drawing/2014/main" id="{B1E383D6-0B8C-6DE0-7E44-C1667F90BDAA}"/>
              </a:ext>
            </a:extLst>
          </p:cNvPr>
          <p:cNvSpPr>
            <a:spLocks noGrp="1"/>
          </p:cNvSpPr>
          <p:nvPr>
            <p:ph sz="half" idx="2"/>
          </p:nvPr>
        </p:nvSpPr>
        <p:spPr>
          <a:xfrm>
            <a:off x="6533206" y="1098456"/>
            <a:ext cx="5181600" cy="4351338"/>
          </a:xfrm>
        </p:spPr>
        <p:txBody>
          <a:bodyPr/>
          <a:lstStyle>
            <a:lvl1pPr>
              <a:lnSpc>
                <a:spcPct val="100000"/>
              </a:lnSpc>
              <a:defRPr>
                <a:solidFill>
                  <a:schemeClr val="tx1"/>
                </a:solidFill>
              </a:defRPr>
            </a:lvl1pPr>
            <a:lvl2pPr>
              <a:lnSpc>
                <a:spcPct val="100000"/>
              </a:lnSpc>
              <a:defRPr>
                <a:solidFill>
                  <a:schemeClr val="tx1"/>
                </a:solidFill>
              </a:defRPr>
            </a:lvl2pPr>
            <a:lvl3pPr>
              <a:lnSpc>
                <a:spcPct val="100000"/>
              </a:lnSpc>
              <a:defRPr>
                <a:solidFill>
                  <a:schemeClr val="tx1"/>
                </a:solidFill>
              </a:defRPr>
            </a:lvl3pPr>
            <a:lvl4pPr>
              <a:lnSpc>
                <a:spcPct val="100000"/>
              </a:lnSpc>
              <a:defRPr>
                <a:solidFill>
                  <a:schemeClr val="tx1"/>
                </a:solidFill>
              </a:defRPr>
            </a:lvl4pPr>
            <a:lvl5pPr>
              <a:lnSpc>
                <a:spcPct val="100000"/>
              </a:lnSpc>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2559A4-8CE4-5A04-2733-B74E79A72AF7}"/>
              </a:ext>
            </a:extLst>
          </p:cNvPr>
          <p:cNvSpPr>
            <a:spLocks noGrp="1"/>
          </p:cNvSpPr>
          <p:nvPr>
            <p:ph type="dt" sz="half" idx="10"/>
          </p:nvPr>
        </p:nvSpPr>
        <p:spPr/>
        <p:txBody>
          <a:bodyPr/>
          <a:lstStyle/>
          <a:p>
            <a:fld id="{6BC43755-302E-4D07-90F1-B09D302370C1}" type="datetime1">
              <a:rPr lang="en-US" smtClean="0"/>
              <a:t>7/22/24</a:t>
            </a:fld>
            <a:endParaRPr lang="en-US"/>
          </a:p>
        </p:txBody>
      </p:sp>
      <p:sp>
        <p:nvSpPr>
          <p:cNvPr id="6" name="Footer Placeholder 5">
            <a:extLst>
              <a:ext uri="{FF2B5EF4-FFF2-40B4-BE49-F238E27FC236}">
                <a16:creationId xmlns:a16="http://schemas.microsoft.com/office/drawing/2014/main" id="{DE5CDCF6-24F8-D2FB-606C-9B3E8B2080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32B37D-3D9B-BB65-BE94-8BBA9544EC0B}"/>
              </a:ext>
            </a:extLst>
          </p:cNvPr>
          <p:cNvSpPr>
            <a:spLocks noGrp="1"/>
          </p:cNvSpPr>
          <p:nvPr>
            <p:ph type="sldNum" sz="quarter" idx="12"/>
          </p:nvPr>
        </p:nvSpPr>
        <p:spPr/>
        <p:txBody>
          <a:bodyPr/>
          <a:lstStyle/>
          <a:p>
            <a:fld id="{208B47FD-D320-1949-BB20-F420B8DD3092}" type="slidenum">
              <a:rPr lang="en-US" smtClean="0"/>
              <a:t>‹#›</a:t>
            </a:fld>
            <a:endParaRPr lang="en-US"/>
          </a:p>
        </p:txBody>
      </p:sp>
      <p:sp>
        <p:nvSpPr>
          <p:cNvPr id="10" name="Subtitle 2">
            <a:extLst>
              <a:ext uri="{FF2B5EF4-FFF2-40B4-BE49-F238E27FC236}">
                <a16:creationId xmlns:a16="http://schemas.microsoft.com/office/drawing/2014/main" id="{CD65AC82-54B3-1D54-499E-0C758E5E44C6}"/>
              </a:ext>
            </a:extLst>
          </p:cNvPr>
          <p:cNvSpPr>
            <a:spLocks noGrp="1"/>
          </p:cNvSpPr>
          <p:nvPr>
            <p:ph type="subTitle" idx="1"/>
          </p:nvPr>
        </p:nvSpPr>
        <p:spPr>
          <a:xfrm>
            <a:off x="774825" y="2603406"/>
            <a:ext cx="4396615" cy="1655762"/>
          </a:xfrm>
        </p:spPr>
        <p:txBody>
          <a:bodyPr>
            <a:normAutofit/>
          </a:bodyPr>
          <a:lstStyle>
            <a:lvl1pPr marL="0" indent="0" algn="l">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415974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A blue and white background with a white border&#10;&#10;Description automatically generated with medium confidence">
            <a:extLst>
              <a:ext uri="{FF2B5EF4-FFF2-40B4-BE49-F238E27FC236}">
                <a16:creationId xmlns:a16="http://schemas.microsoft.com/office/drawing/2014/main" id="{D1A9AE89-FB79-9825-4BEC-419E26FD6F4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4C25478-66CF-C995-C700-5FEC97D6ED77}"/>
              </a:ext>
            </a:extLst>
          </p:cNvPr>
          <p:cNvSpPr>
            <a:spLocks noGrp="1"/>
          </p:cNvSpPr>
          <p:nvPr>
            <p:ph type="title"/>
          </p:nvPr>
        </p:nvSpPr>
        <p:spPr>
          <a:xfrm>
            <a:off x="838200" y="365125"/>
            <a:ext cx="9872050" cy="1325563"/>
          </a:xfrm>
        </p:spPr>
        <p:txBody>
          <a:bodyPr>
            <a:normAutofit/>
          </a:bodyPr>
          <a:lstStyle>
            <a:lvl1pPr>
              <a:lnSpc>
                <a:spcPct val="100000"/>
              </a:lnSpc>
              <a:defRPr sz="4200" b="1"/>
            </a:lvl1pPr>
          </a:lstStyle>
          <a:p>
            <a:r>
              <a:rPr lang="en-US"/>
              <a:t>Click to edit Master title style</a:t>
            </a:r>
          </a:p>
        </p:txBody>
      </p:sp>
      <p:sp>
        <p:nvSpPr>
          <p:cNvPr id="3" name="Content Placeholder 2">
            <a:extLst>
              <a:ext uri="{FF2B5EF4-FFF2-40B4-BE49-F238E27FC236}">
                <a16:creationId xmlns:a16="http://schemas.microsoft.com/office/drawing/2014/main" id="{7441B5AF-F76A-612A-15D8-647373578145}"/>
              </a:ext>
            </a:extLst>
          </p:cNvPr>
          <p:cNvSpPr>
            <a:spLocks noGrp="1"/>
          </p:cNvSpPr>
          <p:nvPr>
            <p:ph idx="1"/>
          </p:nvPr>
        </p:nvSpPr>
        <p:spPr>
          <a:xfrm>
            <a:off x="838200" y="1825625"/>
            <a:ext cx="9872050" cy="435133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B28A68-7029-0B8C-E476-CB700732F729}"/>
              </a:ext>
            </a:extLst>
          </p:cNvPr>
          <p:cNvSpPr>
            <a:spLocks noGrp="1"/>
          </p:cNvSpPr>
          <p:nvPr>
            <p:ph type="dt" sz="half" idx="10"/>
          </p:nvPr>
        </p:nvSpPr>
        <p:spPr/>
        <p:txBody>
          <a:bodyPr/>
          <a:lstStyle/>
          <a:p>
            <a:fld id="{EBEEB4D2-27F3-441B-8C41-06B9F1091956}" type="datetime1">
              <a:rPr lang="en-US" smtClean="0"/>
              <a:t>7/22/24</a:t>
            </a:fld>
            <a:endParaRPr lang="en-US"/>
          </a:p>
        </p:txBody>
      </p:sp>
      <p:sp>
        <p:nvSpPr>
          <p:cNvPr id="5" name="Footer Placeholder 4">
            <a:extLst>
              <a:ext uri="{FF2B5EF4-FFF2-40B4-BE49-F238E27FC236}">
                <a16:creationId xmlns:a16="http://schemas.microsoft.com/office/drawing/2014/main" id="{2C89DDC0-57AD-3131-836E-9F935005E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F5-DEC8-25E2-6450-9DB5D37BBDCC}"/>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2778815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1A9AE89-FB79-9825-4BEC-419E26FD6F45}"/>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4C25478-66CF-C995-C700-5FEC97D6ED77}"/>
              </a:ext>
            </a:extLst>
          </p:cNvPr>
          <p:cNvSpPr>
            <a:spLocks noGrp="1"/>
          </p:cNvSpPr>
          <p:nvPr>
            <p:ph type="title"/>
          </p:nvPr>
        </p:nvSpPr>
        <p:spPr>
          <a:xfrm>
            <a:off x="838200" y="365125"/>
            <a:ext cx="9872050" cy="1325563"/>
          </a:xfrm>
        </p:spPr>
        <p:txBody>
          <a:bodyPr>
            <a:normAutofit/>
          </a:bodyPr>
          <a:lstStyle>
            <a:lvl1pPr>
              <a:lnSpc>
                <a:spcPct val="100000"/>
              </a:lnSpc>
              <a:defRPr sz="4200" b="1"/>
            </a:lvl1pPr>
          </a:lstStyle>
          <a:p>
            <a:r>
              <a:rPr lang="en-US"/>
              <a:t>Click to edit Master title style</a:t>
            </a:r>
          </a:p>
        </p:txBody>
      </p:sp>
      <p:sp>
        <p:nvSpPr>
          <p:cNvPr id="3" name="Content Placeholder 2">
            <a:extLst>
              <a:ext uri="{FF2B5EF4-FFF2-40B4-BE49-F238E27FC236}">
                <a16:creationId xmlns:a16="http://schemas.microsoft.com/office/drawing/2014/main" id="{7441B5AF-F76A-612A-15D8-647373578145}"/>
              </a:ext>
            </a:extLst>
          </p:cNvPr>
          <p:cNvSpPr>
            <a:spLocks noGrp="1"/>
          </p:cNvSpPr>
          <p:nvPr>
            <p:ph idx="1"/>
          </p:nvPr>
        </p:nvSpPr>
        <p:spPr>
          <a:xfrm>
            <a:off x="838200" y="1825625"/>
            <a:ext cx="9872050" cy="435133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B28A68-7029-0B8C-E476-CB700732F729}"/>
              </a:ext>
            </a:extLst>
          </p:cNvPr>
          <p:cNvSpPr>
            <a:spLocks noGrp="1"/>
          </p:cNvSpPr>
          <p:nvPr>
            <p:ph type="dt" sz="half" idx="10"/>
          </p:nvPr>
        </p:nvSpPr>
        <p:spPr/>
        <p:txBody>
          <a:bodyPr/>
          <a:lstStyle/>
          <a:p>
            <a:fld id="{ECBB5103-3E75-4ECA-BB24-8D770CAB1419}" type="datetime1">
              <a:rPr lang="en-US" smtClean="0"/>
              <a:t>7/22/24</a:t>
            </a:fld>
            <a:endParaRPr lang="en-US"/>
          </a:p>
        </p:txBody>
      </p:sp>
      <p:sp>
        <p:nvSpPr>
          <p:cNvPr id="5" name="Footer Placeholder 4">
            <a:extLst>
              <a:ext uri="{FF2B5EF4-FFF2-40B4-BE49-F238E27FC236}">
                <a16:creationId xmlns:a16="http://schemas.microsoft.com/office/drawing/2014/main" id="{2C89DDC0-57AD-3131-836E-9F935005E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F5-DEC8-25E2-6450-9DB5D37BBDCC}"/>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1834107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1A9AE89-FB79-9825-4BEC-419E26FD6F45}"/>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4C25478-66CF-C995-C700-5FEC97D6ED77}"/>
              </a:ext>
            </a:extLst>
          </p:cNvPr>
          <p:cNvSpPr>
            <a:spLocks noGrp="1"/>
          </p:cNvSpPr>
          <p:nvPr>
            <p:ph type="title"/>
          </p:nvPr>
        </p:nvSpPr>
        <p:spPr>
          <a:xfrm>
            <a:off x="838200" y="365125"/>
            <a:ext cx="9872050" cy="1325563"/>
          </a:xfrm>
        </p:spPr>
        <p:txBody>
          <a:bodyPr>
            <a:normAutofit/>
          </a:bodyPr>
          <a:lstStyle>
            <a:lvl1pPr>
              <a:lnSpc>
                <a:spcPct val="100000"/>
              </a:lnSpc>
              <a:defRPr sz="4200" b="1"/>
            </a:lvl1pPr>
          </a:lstStyle>
          <a:p>
            <a:r>
              <a:rPr lang="en-US"/>
              <a:t>Click to edit Master title style</a:t>
            </a:r>
          </a:p>
        </p:txBody>
      </p:sp>
      <p:sp>
        <p:nvSpPr>
          <p:cNvPr id="3" name="Content Placeholder 2">
            <a:extLst>
              <a:ext uri="{FF2B5EF4-FFF2-40B4-BE49-F238E27FC236}">
                <a16:creationId xmlns:a16="http://schemas.microsoft.com/office/drawing/2014/main" id="{7441B5AF-F76A-612A-15D8-647373578145}"/>
              </a:ext>
            </a:extLst>
          </p:cNvPr>
          <p:cNvSpPr>
            <a:spLocks noGrp="1"/>
          </p:cNvSpPr>
          <p:nvPr>
            <p:ph idx="1"/>
          </p:nvPr>
        </p:nvSpPr>
        <p:spPr>
          <a:xfrm>
            <a:off x="838200" y="1825625"/>
            <a:ext cx="9872050" cy="435133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B28A68-7029-0B8C-E476-CB700732F729}"/>
              </a:ext>
            </a:extLst>
          </p:cNvPr>
          <p:cNvSpPr>
            <a:spLocks noGrp="1"/>
          </p:cNvSpPr>
          <p:nvPr>
            <p:ph type="dt" sz="half" idx="10"/>
          </p:nvPr>
        </p:nvSpPr>
        <p:spPr/>
        <p:txBody>
          <a:bodyPr/>
          <a:lstStyle/>
          <a:p>
            <a:fld id="{45285576-9A78-49F4-A5D1-4935C1269EF9}" type="datetime1">
              <a:rPr lang="en-US" smtClean="0"/>
              <a:t>7/22/24</a:t>
            </a:fld>
            <a:endParaRPr lang="en-US"/>
          </a:p>
        </p:txBody>
      </p:sp>
      <p:sp>
        <p:nvSpPr>
          <p:cNvPr id="5" name="Footer Placeholder 4">
            <a:extLst>
              <a:ext uri="{FF2B5EF4-FFF2-40B4-BE49-F238E27FC236}">
                <a16:creationId xmlns:a16="http://schemas.microsoft.com/office/drawing/2014/main" id="{2C89DDC0-57AD-3131-836E-9F935005E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F5-DEC8-25E2-6450-9DB5D37BBDCC}"/>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409815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descr="A blue rectangular object with a black border&#10;&#10;Description automatically generated">
            <a:extLst>
              <a:ext uri="{FF2B5EF4-FFF2-40B4-BE49-F238E27FC236}">
                <a16:creationId xmlns:a16="http://schemas.microsoft.com/office/drawing/2014/main" id="{204C87C6-0692-6929-B600-4B0DD142572E}"/>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FE0E12F-1348-30BD-97D5-E548E39633F6}"/>
              </a:ext>
            </a:extLst>
          </p:cNvPr>
          <p:cNvSpPr>
            <a:spLocks noGrp="1"/>
          </p:cNvSpPr>
          <p:nvPr>
            <p:ph type="title"/>
          </p:nvPr>
        </p:nvSpPr>
        <p:spPr>
          <a:xfrm>
            <a:off x="831850" y="635620"/>
            <a:ext cx="10515600" cy="2499096"/>
          </a:xfrm>
        </p:spPr>
        <p:txBody>
          <a:bodyPr anchor="b">
            <a:normAutofit/>
          </a:bodyPr>
          <a:lstStyle>
            <a:lvl1pPr>
              <a:lnSpc>
                <a:spcPct val="100000"/>
              </a:lnSpc>
              <a:defRPr sz="5600" b="1">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66C3FA7F-DDCC-AFF3-AAED-73862E0C0FA7}"/>
              </a:ext>
            </a:extLst>
          </p:cNvPr>
          <p:cNvSpPr>
            <a:spLocks noGrp="1"/>
          </p:cNvSpPr>
          <p:nvPr>
            <p:ph type="body" idx="1"/>
          </p:nvPr>
        </p:nvSpPr>
        <p:spPr>
          <a:xfrm>
            <a:off x="831850" y="3281559"/>
            <a:ext cx="10515600" cy="1803397"/>
          </a:xfrm>
        </p:spPr>
        <p:txBody>
          <a:bodyPr/>
          <a:lstStyle>
            <a:lvl1pPr marL="0" indent="0">
              <a:lnSpc>
                <a:spcPct val="100000"/>
              </a:lnSpc>
              <a:buFont typeface="+mj-lt"/>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FDDD2F-223B-8624-42F9-9CDEBB808D92}"/>
              </a:ext>
            </a:extLst>
          </p:cNvPr>
          <p:cNvSpPr>
            <a:spLocks noGrp="1"/>
          </p:cNvSpPr>
          <p:nvPr>
            <p:ph type="dt" sz="half" idx="10"/>
          </p:nvPr>
        </p:nvSpPr>
        <p:spPr/>
        <p:txBody>
          <a:bodyPr/>
          <a:lstStyle/>
          <a:p>
            <a:fld id="{DCD254FB-5F2B-4488-9043-AC53CF21699E}" type="datetime1">
              <a:rPr lang="en-US" smtClean="0"/>
              <a:t>7/22/24</a:t>
            </a:fld>
            <a:endParaRPr lang="en-US"/>
          </a:p>
        </p:txBody>
      </p:sp>
      <p:sp>
        <p:nvSpPr>
          <p:cNvPr id="5" name="Footer Placeholder 4">
            <a:extLst>
              <a:ext uri="{FF2B5EF4-FFF2-40B4-BE49-F238E27FC236}">
                <a16:creationId xmlns:a16="http://schemas.microsoft.com/office/drawing/2014/main" id="{2F9B45F2-DA06-F217-7A3B-1412ADA49C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23CFA3-E237-0CF5-2ED7-40DF44FBDFCB}"/>
              </a:ext>
            </a:extLst>
          </p:cNvPr>
          <p:cNvSpPr>
            <a:spLocks noGrp="1"/>
          </p:cNvSpPr>
          <p:nvPr>
            <p:ph type="sldNum" sz="quarter" idx="12"/>
          </p:nvPr>
        </p:nvSpPr>
        <p:spPr/>
        <p:txBody>
          <a:bodyPr/>
          <a:lstStyle/>
          <a:p>
            <a:fld id="{208B47FD-D320-1949-BB20-F420B8DD3092}" type="slidenum">
              <a:rPr lang="en-US" smtClean="0"/>
              <a:t>‹#›</a:t>
            </a:fld>
            <a:endParaRPr lang="en-US"/>
          </a:p>
        </p:txBody>
      </p:sp>
      <p:pic>
        <p:nvPicPr>
          <p:cNvPr id="11" name="Picture 10" descr="A black and white sign with white text&#10;&#10;Description automatically generated">
            <a:extLst>
              <a:ext uri="{FF2B5EF4-FFF2-40B4-BE49-F238E27FC236}">
                <a16:creationId xmlns:a16="http://schemas.microsoft.com/office/drawing/2014/main" id="{37CEDDFC-409F-8D16-5107-F08D70B428F5}"/>
              </a:ext>
            </a:extLst>
          </p:cNvPr>
          <p:cNvPicPr>
            <a:picLocks noChangeAspect="1"/>
          </p:cNvPicPr>
          <p:nvPr userDrawn="1"/>
        </p:nvPicPr>
        <p:blipFill>
          <a:blip r:embed="rId3"/>
          <a:stretch>
            <a:fillRect/>
          </a:stretch>
        </p:blipFill>
        <p:spPr>
          <a:xfrm>
            <a:off x="838201" y="5966234"/>
            <a:ext cx="3317321" cy="617068"/>
          </a:xfrm>
          <a:prstGeom prst="rect">
            <a:avLst/>
          </a:prstGeom>
        </p:spPr>
      </p:pic>
    </p:spTree>
    <p:extLst>
      <p:ext uri="{BB962C8B-B14F-4D97-AF65-F5344CB8AC3E}">
        <p14:creationId xmlns:p14="http://schemas.microsoft.com/office/powerpoint/2010/main" val="290956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0F2D7-85E4-66C5-DD2D-9800CFDC09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62AB43-7887-177E-344E-C6F5708F8F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6C0B61-0B44-1C7F-8181-34FCAC07F119}"/>
              </a:ext>
            </a:extLst>
          </p:cNvPr>
          <p:cNvSpPr>
            <a:spLocks noGrp="1"/>
          </p:cNvSpPr>
          <p:nvPr>
            <p:ph sz="half" idx="2"/>
          </p:nvPr>
        </p:nvSpPr>
        <p:spPr>
          <a:xfrm>
            <a:off x="839788" y="2505075"/>
            <a:ext cx="5157787" cy="28475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EBD961-B59E-0B7C-654B-4E44A549D2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75DE4D-91E2-F2CB-30E6-8E69B2BA6345}"/>
              </a:ext>
            </a:extLst>
          </p:cNvPr>
          <p:cNvSpPr>
            <a:spLocks noGrp="1"/>
          </p:cNvSpPr>
          <p:nvPr>
            <p:ph sz="quarter" idx="4"/>
          </p:nvPr>
        </p:nvSpPr>
        <p:spPr>
          <a:xfrm>
            <a:off x="6172200" y="2505075"/>
            <a:ext cx="5183188" cy="28475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B1ACB1-9060-03B0-B9F3-05F65B1A7C0A}"/>
              </a:ext>
            </a:extLst>
          </p:cNvPr>
          <p:cNvSpPr>
            <a:spLocks noGrp="1"/>
          </p:cNvSpPr>
          <p:nvPr>
            <p:ph type="dt" sz="half" idx="10"/>
          </p:nvPr>
        </p:nvSpPr>
        <p:spPr/>
        <p:txBody>
          <a:bodyPr/>
          <a:lstStyle/>
          <a:p>
            <a:fld id="{CF56A2F7-E3EF-4697-9D1A-4B5236D29DAB}" type="datetime1">
              <a:rPr lang="en-US" smtClean="0"/>
              <a:t>7/22/24</a:t>
            </a:fld>
            <a:endParaRPr lang="en-US"/>
          </a:p>
        </p:txBody>
      </p:sp>
      <p:sp>
        <p:nvSpPr>
          <p:cNvPr id="8" name="Footer Placeholder 7">
            <a:extLst>
              <a:ext uri="{FF2B5EF4-FFF2-40B4-BE49-F238E27FC236}">
                <a16:creationId xmlns:a16="http://schemas.microsoft.com/office/drawing/2014/main" id="{7C4F8654-55E0-A8DB-519B-32F0888730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52D5E1-3876-EDF3-EB2C-E7FD6BF8F07E}"/>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3163502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0FC44B-80F7-6EDF-8F5D-BC2AB21375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7FE375-FD48-494C-69A0-5BC9B40F57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010C5A-2349-8141-5242-CE4815CA96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485220-4D33-4F03-A745-ED2FD56C451C}" type="datetime1">
              <a:rPr lang="en-US" smtClean="0"/>
              <a:t>7/22/24</a:t>
            </a:fld>
            <a:endParaRPr lang="en-US"/>
          </a:p>
        </p:txBody>
      </p:sp>
      <p:sp>
        <p:nvSpPr>
          <p:cNvPr id="5" name="Footer Placeholder 4">
            <a:extLst>
              <a:ext uri="{FF2B5EF4-FFF2-40B4-BE49-F238E27FC236}">
                <a16:creationId xmlns:a16="http://schemas.microsoft.com/office/drawing/2014/main" id="{8EB2533F-2EE2-1578-271A-99EA69B769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295847-F435-6C55-9B91-29B13CBA83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B47FD-D320-1949-BB20-F420B8DD3092}" type="slidenum">
              <a:rPr lang="en-US" smtClean="0"/>
              <a:t>‹#›</a:t>
            </a:fld>
            <a:endParaRPr lang="en-US"/>
          </a:p>
        </p:txBody>
      </p:sp>
    </p:spTree>
    <p:extLst>
      <p:ext uri="{BB962C8B-B14F-4D97-AF65-F5344CB8AC3E}">
        <p14:creationId xmlns:p14="http://schemas.microsoft.com/office/powerpoint/2010/main" val="110479415"/>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60" r:id="rId3"/>
    <p:sldLayoutId id="2147483662" r:id="rId4"/>
    <p:sldLayoutId id="2147483650" r:id="rId5"/>
    <p:sldLayoutId id="2147483661" r:id="rId6"/>
    <p:sldLayoutId id="2147483663" r:id="rId7"/>
    <p:sldLayoutId id="2147483651" r:id="rId8"/>
    <p:sldLayoutId id="2147483653" r:id="rId9"/>
    <p:sldLayoutId id="2147483664" r:id="rId10"/>
    <p:sldLayoutId id="2147483654" r:id="rId11"/>
    <p:sldLayoutId id="2147483655" r:id="rId12"/>
    <p:sldLayoutId id="2147483656" r:id="rId13"/>
    <p:sldLayoutId id="2147483657"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hyperlink" Target="mailto:scorecarddata@rti.org" TargetMode="Externa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hyperlink" Target="https://firstgen.naspa.org/files/dmfile/15405_NASPA_FactSheet-01.pdf"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1111B-A4F2-A3AB-EAF4-15C278F833C0}"/>
              </a:ext>
            </a:extLst>
          </p:cNvPr>
          <p:cNvSpPr>
            <a:spLocks noGrp="1"/>
          </p:cNvSpPr>
          <p:nvPr>
            <p:ph type="ctrTitle"/>
          </p:nvPr>
        </p:nvSpPr>
        <p:spPr>
          <a:xfrm>
            <a:off x="838200" y="2310735"/>
            <a:ext cx="7141029" cy="2022750"/>
          </a:xfrm>
        </p:spPr>
        <p:txBody>
          <a:bodyPr/>
          <a:lstStyle/>
          <a:p>
            <a:r>
              <a:rPr lang="en-US" dirty="0"/>
              <a:t>Counselor and Advisor Training: Module 1</a:t>
            </a:r>
          </a:p>
        </p:txBody>
      </p:sp>
      <p:sp>
        <p:nvSpPr>
          <p:cNvPr id="3" name="Subtitle 2">
            <a:extLst>
              <a:ext uri="{FF2B5EF4-FFF2-40B4-BE49-F238E27FC236}">
                <a16:creationId xmlns:a16="http://schemas.microsoft.com/office/drawing/2014/main" id="{9CA9705B-4582-B2DA-F8CF-0EC38D9AECD4}"/>
              </a:ext>
            </a:extLst>
          </p:cNvPr>
          <p:cNvSpPr>
            <a:spLocks noGrp="1"/>
          </p:cNvSpPr>
          <p:nvPr>
            <p:ph type="subTitle" idx="1"/>
          </p:nvPr>
        </p:nvSpPr>
        <p:spPr>
          <a:xfrm>
            <a:off x="838200" y="4442849"/>
            <a:ext cx="9144000" cy="1655762"/>
          </a:xfrm>
        </p:spPr>
        <p:txBody>
          <a:bodyPr/>
          <a:lstStyle/>
          <a:p>
            <a:r>
              <a:rPr lang="en-US" dirty="0"/>
              <a:t>College Scorecard Website Training</a:t>
            </a:r>
          </a:p>
        </p:txBody>
      </p:sp>
    </p:spTree>
    <p:extLst>
      <p:ext uri="{BB962C8B-B14F-4D97-AF65-F5344CB8AC3E}">
        <p14:creationId xmlns:p14="http://schemas.microsoft.com/office/powerpoint/2010/main" val="1056137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A3415E-066E-1251-4E77-E073FD2D50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16988B-9FF2-D300-60E8-09D2689D0B76}"/>
              </a:ext>
            </a:extLst>
          </p:cNvPr>
          <p:cNvSpPr>
            <a:spLocks noGrp="1"/>
          </p:cNvSpPr>
          <p:nvPr>
            <p:ph type="title"/>
          </p:nvPr>
        </p:nvSpPr>
        <p:spPr/>
        <p:txBody>
          <a:bodyPr/>
          <a:lstStyle/>
          <a:p>
            <a:r>
              <a:rPr lang="en-US" dirty="0">
                <a:cs typeface="Arial"/>
              </a:rPr>
              <a:t>College Scorecard Goals</a:t>
            </a:r>
            <a:endParaRPr lang="en-US" dirty="0"/>
          </a:p>
        </p:txBody>
      </p:sp>
      <p:pic>
        <p:nvPicPr>
          <p:cNvPr id="14" name="Content Placeholder 13" descr="A blue and white rectangular sign&#10;&#10;Description automatically generated">
            <a:extLst>
              <a:ext uri="{FF2B5EF4-FFF2-40B4-BE49-F238E27FC236}">
                <a16:creationId xmlns:a16="http://schemas.microsoft.com/office/drawing/2014/main" id="{72780A46-18BB-C86F-BD11-773436774656}"/>
              </a:ext>
            </a:extLst>
          </p:cNvPr>
          <p:cNvPicPr>
            <a:picLocks noGrp="1" noChangeAspect="1"/>
          </p:cNvPicPr>
          <p:nvPr>
            <p:ph idx="1"/>
          </p:nvPr>
        </p:nvPicPr>
        <p:blipFill>
          <a:blip r:embed="rId2"/>
          <a:stretch>
            <a:fillRect/>
          </a:stretch>
        </p:blipFill>
        <p:spPr>
          <a:xfrm>
            <a:off x="545000" y="1349463"/>
            <a:ext cx="8652642" cy="4732163"/>
          </a:xfrm>
        </p:spPr>
      </p:pic>
      <p:sp>
        <p:nvSpPr>
          <p:cNvPr id="3" name="Slide Number Placeholder 2">
            <a:extLst>
              <a:ext uri="{FF2B5EF4-FFF2-40B4-BE49-F238E27FC236}">
                <a16:creationId xmlns:a16="http://schemas.microsoft.com/office/drawing/2014/main" id="{473FA867-5647-D7E2-EEA8-9085150BEBC1}"/>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10</a:t>
            </a:fld>
            <a:endParaRPr lang="en-US">
              <a:solidFill>
                <a:sysClr val="windowText" lastClr="000000"/>
              </a:solidFill>
            </a:endParaRPr>
          </a:p>
        </p:txBody>
      </p:sp>
    </p:spTree>
    <p:extLst>
      <p:ext uri="{BB962C8B-B14F-4D97-AF65-F5344CB8AC3E}">
        <p14:creationId xmlns:p14="http://schemas.microsoft.com/office/powerpoint/2010/main" val="1514392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510E6-58B1-141E-BA8C-00C593BAD49D}"/>
              </a:ext>
            </a:extLst>
          </p:cNvPr>
          <p:cNvSpPr>
            <a:spLocks noGrp="1"/>
          </p:cNvSpPr>
          <p:nvPr>
            <p:ph type="title"/>
          </p:nvPr>
        </p:nvSpPr>
        <p:spPr/>
        <p:txBody>
          <a:bodyPr/>
          <a:lstStyle/>
          <a:p>
            <a:r>
              <a:rPr lang="en-US" dirty="0"/>
              <a:t>Benefits of College Scorecard</a:t>
            </a:r>
          </a:p>
        </p:txBody>
      </p:sp>
      <p:sp>
        <p:nvSpPr>
          <p:cNvPr id="3" name="Slide Number Placeholder 2">
            <a:extLst>
              <a:ext uri="{FF2B5EF4-FFF2-40B4-BE49-F238E27FC236}">
                <a16:creationId xmlns:a16="http://schemas.microsoft.com/office/drawing/2014/main" id="{8DE24B87-9FBF-293D-F0BF-C10FF0090CF8}"/>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t>11</a:t>
            </a:fld>
            <a:endParaRPr lang="en-US"/>
          </a:p>
        </p:txBody>
      </p:sp>
    </p:spTree>
    <p:extLst>
      <p:ext uri="{BB962C8B-B14F-4D97-AF65-F5344CB8AC3E}">
        <p14:creationId xmlns:p14="http://schemas.microsoft.com/office/powerpoint/2010/main" val="1746878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75DD-7122-FAAF-E1CA-03830A767D12}"/>
              </a:ext>
            </a:extLst>
          </p:cNvPr>
          <p:cNvSpPr>
            <a:spLocks noGrp="1"/>
          </p:cNvSpPr>
          <p:nvPr>
            <p:ph type="title"/>
          </p:nvPr>
        </p:nvSpPr>
        <p:spPr/>
        <p:txBody>
          <a:bodyPr/>
          <a:lstStyle/>
          <a:p>
            <a:r>
              <a:rPr lang="en-US" dirty="0"/>
              <a:t>Benefits of Using College Scorecard</a:t>
            </a:r>
          </a:p>
        </p:txBody>
      </p:sp>
      <p:sp>
        <p:nvSpPr>
          <p:cNvPr id="3" name="Content Placeholder 2">
            <a:extLst>
              <a:ext uri="{FF2B5EF4-FFF2-40B4-BE49-F238E27FC236}">
                <a16:creationId xmlns:a16="http://schemas.microsoft.com/office/drawing/2014/main" id="{53B19D7A-A0AA-1F1A-A03E-6AADB62DCC00}"/>
              </a:ext>
            </a:extLst>
          </p:cNvPr>
          <p:cNvSpPr>
            <a:spLocks noGrp="1"/>
          </p:cNvSpPr>
          <p:nvPr>
            <p:ph idx="1"/>
          </p:nvPr>
        </p:nvSpPr>
        <p:spPr>
          <a:xfrm>
            <a:off x="1447800" y="1635125"/>
            <a:ext cx="9300550" cy="4351338"/>
          </a:xfrm>
        </p:spPr>
        <p:txBody>
          <a:bodyPr vert="horz" lIns="91440" tIns="45720" rIns="91440" bIns="45720" rtlCol="0" anchor="t">
            <a:normAutofit/>
          </a:bodyPr>
          <a:lstStyle/>
          <a:p>
            <a:pPr marL="0" indent="0">
              <a:lnSpc>
                <a:spcPct val="150000"/>
              </a:lnSpc>
              <a:buNone/>
            </a:pPr>
            <a:r>
              <a:rPr lang="en-US" dirty="0"/>
              <a:t>Inform decision-making </a:t>
            </a:r>
            <a:endParaRPr lang="en-US">
              <a:cs typeface="Arial" panose="020B0604020202020204"/>
            </a:endParaRPr>
          </a:p>
          <a:p>
            <a:pPr marL="0" indent="0">
              <a:lnSpc>
                <a:spcPct val="150000"/>
              </a:lnSpc>
              <a:buNone/>
            </a:pPr>
            <a:r>
              <a:rPr lang="en-US" dirty="0"/>
              <a:t>Plan your finances </a:t>
            </a:r>
            <a:endParaRPr lang="en-US" dirty="0">
              <a:cs typeface="Arial" panose="020B0604020202020204"/>
            </a:endParaRPr>
          </a:p>
          <a:p>
            <a:pPr marL="0" indent="0">
              <a:lnSpc>
                <a:spcPct val="150000"/>
              </a:lnSpc>
              <a:buNone/>
            </a:pPr>
            <a:r>
              <a:rPr lang="en-US" dirty="0"/>
              <a:t>Compare schools easily </a:t>
            </a:r>
            <a:endParaRPr lang="en-US" dirty="0">
              <a:cs typeface="Arial" panose="020B0604020202020204"/>
            </a:endParaRPr>
          </a:p>
          <a:p>
            <a:pPr marL="0" indent="0">
              <a:lnSpc>
                <a:spcPct val="150000"/>
              </a:lnSpc>
              <a:buNone/>
            </a:pPr>
            <a:r>
              <a:rPr lang="en-US" dirty="0"/>
              <a:t>Customize your search</a:t>
            </a:r>
            <a:endParaRPr lang="en-US" dirty="0">
              <a:cs typeface="Arial" panose="020B0604020202020204"/>
            </a:endParaRPr>
          </a:p>
          <a:p>
            <a:pPr marL="0" indent="0">
              <a:lnSpc>
                <a:spcPct val="150000"/>
              </a:lnSpc>
              <a:buNone/>
            </a:pPr>
            <a:r>
              <a:rPr lang="en-US" dirty="0"/>
              <a:t>Locate accurate data from a reliable source</a:t>
            </a:r>
            <a:endParaRPr lang="en-US" dirty="0">
              <a:cs typeface="Arial" panose="020B0604020202020204"/>
            </a:endParaRPr>
          </a:p>
        </p:txBody>
      </p:sp>
      <p:pic>
        <p:nvPicPr>
          <p:cNvPr id="4" name="Picture 3" descr="A blue circle with a white check mark in it&#10;&#10;Description automatically generated">
            <a:extLst>
              <a:ext uri="{FF2B5EF4-FFF2-40B4-BE49-F238E27FC236}">
                <a16:creationId xmlns:a16="http://schemas.microsoft.com/office/drawing/2014/main" id="{F20BDE36-8B3D-9A48-62F6-2AC6F367ACBA}"/>
              </a:ext>
            </a:extLst>
          </p:cNvPr>
          <p:cNvPicPr>
            <a:picLocks noChangeAspect="1"/>
          </p:cNvPicPr>
          <p:nvPr/>
        </p:nvPicPr>
        <p:blipFill>
          <a:blip r:embed="rId2"/>
          <a:stretch>
            <a:fillRect/>
          </a:stretch>
        </p:blipFill>
        <p:spPr>
          <a:xfrm>
            <a:off x="952500" y="1824038"/>
            <a:ext cx="419100" cy="419100"/>
          </a:xfrm>
          <a:prstGeom prst="rect">
            <a:avLst/>
          </a:prstGeom>
        </p:spPr>
      </p:pic>
      <p:pic>
        <p:nvPicPr>
          <p:cNvPr id="5" name="Picture 4" descr="A blue circle with a white check mark in it&#10;&#10;Description automatically generated">
            <a:extLst>
              <a:ext uri="{FF2B5EF4-FFF2-40B4-BE49-F238E27FC236}">
                <a16:creationId xmlns:a16="http://schemas.microsoft.com/office/drawing/2014/main" id="{0CFDA5CB-88D1-C112-D5F8-8A21DF2EDD26}"/>
              </a:ext>
            </a:extLst>
          </p:cNvPr>
          <p:cNvPicPr>
            <a:picLocks noChangeAspect="1"/>
          </p:cNvPicPr>
          <p:nvPr/>
        </p:nvPicPr>
        <p:blipFill>
          <a:blip r:embed="rId2"/>
          <a:stretch>
            <a:fillRect/>
          </a:stretch>
        </p:blipFill>
        <p:spPr>
          <a:xfrm>
            <a:off x="952499" y="2595562"/>
            <a:ext cx="419100" cy="419100"/>
          </a:xfrm>
          <a:prstGeom prst="rect">
            <a:avLst/>
          </a:prstGeom>
        </p:spPr>
      </p:pic>
      <p:pic>
        <p:nvPicPr>
          <p:cNvPr id="6" name="Picture 5" descr="A blue circle with a white check mark in it&#10;&#10;Description automatically generated">
            <a:extLst>
              <a:ext uri="{FF2B5EF4-FFF2-40B4-BE49-F238E27FC236}">
                <a16:creationId xmlns:a16="http://schemas.microsoft.com/office/drawing/2014/main" id="{A38401E6-0E82-D8AD-F28E-0EB43EBFC0C9}"/>
              </a:ext>
            </a:extLst>
          </p:cNvPr>
          <p:cNvPicPr>
            <a:picLocks noChangeAspect="1"/>
          </p:cNvPicPr>
          <p:nvPr/>
        </p:nvPicPr>
        <p:blipFill>
          <a:blip r:embed="rId2"/>
          <a:stretch>
            <a:fillRect/>
          </a:stretch>
        </p:blipFill>
        <p:spPr>
          <a:xfrm>
            <a:off x="952500" y="3357563"/>
            <a:ext cx="419100" cy="419100"/>
          </a:xfrm>
          <a:prstGeom prst="rect">
            <a:avLst/>
          </a:prstGeom>
        </p:spPr>
      </p:pic>
      <p:pic>
        <p:nvPicPr>
          <p:cNvPr id="7" name="Picture 6" descr="A blue circle with a white check mark in it&#10;&#10;Description automatically generated">
            <a:extLst>
              <a:ext uri="{FF2B5EF4-FFF2-40B4-BE49-F238E27FC236}">
                <a16:creationId xmlns:a16="http://schemas.microsoft.com/office/drawing/2014/main" id="{D2328BF9-E22F-426F-51FC-B5D979B52E7B}"/>
              </a:ext>
            </a:extLst>
          </p:cNvPr>
          <p:cNvPicPr>
            <a:picLocks noChangeAspect="1"/>
          </p:cNvPicPr>
          <p:nvPr/>
        </p:nvPicPr>
        <p:blipFill>
          <a:blip r:embed="rId2"/>
          <a:stretch>
            <a:fillRect/>
          </a:stretch>
        </p:blipFill>
        <p:spPr>
          <a:xfrm>
            <a:off x="952499" y="4129087"/>
            <a:ext cx="419100" cy="419100"/>
          </a:xfrm>
          <a:prstGeom prst="rect">
            <a:avLst/>
          </a:prstGeom>
        </p:spPr>
      </p:pic>
      <p:pic>
        <p:nvPicPr>
          <p:cNvPr id="8" name="Picture 7" descr="A blue circle with a white check mark in it&#10;&#10;Description automatically generated">
            <a:extLst>
              <a:ext uri="{FF2B5EF4-FFF2-40B4-BE49-F238E27FC236}">
                <a16:creationId xmlns:a16="http://schemas.microsoft.com/office/drawing/2014/main" id="{68B4F203-52DC-70EF-0173-27B721F2CDD9}"/>
              </a:ext>
            </a:extLst>
          </p:cNvPr>
          <p:cNvPicPr>
            <a:picLocks noChangeAspect="1"/>
          </p:cNvPicPr>
          <p:nvPr/>
        </p:nvPicPr>
        <p:blipFill>
          <a:blip r:embed="rId2"/>
          <a:stretch>
            <a:fillRect/>
          </a:stretch>
        </p:blipFill>
        <p:spPr>
          <a:xfrm>
            <a:off x="952498" y="4900612"/>
            <a:ext cx="419100" cy="419100"/>
          </a:xfrm>
          <a:prstGeom prst="rect">
            <a:avLst/>
          </a:prstGeom>
        </p:spPr>
      </p:pic>
      <p:sp>
        <p:nvSpPr>
          <p:cNvPr id="9" name="Slide Number Placeholder 8">
            <a:extLst>
              <a:ext uri="{FF2B5EF4-FFF2-40B4-BE49-F238E27FC236}">
                <a16:creationId xmlns:a16="http://schemas.microsoft.com/office/drawing/2014/main" id="{93E0C037-02F9-617A-6F94-2850F91D1098}"/>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12</a:t>
            </a:fld>
            <a:endParaRPr lang="en-US">
              <a:solidFill>
                <a:sysClr val="windowText" lastClr="000000"/>
              </a:solidFill>
            </a:endParaRPr>
          </a:p>
        </p:txBody>
      </p:sp>
    </p:spTree>
    <p:extLst>
      <p:ext uri="{BB962C8B-B14F-4D97-AF65-F5344CB8AC3E}">
        <p14:creationId xmlns:p14="http://schemas.microsoft.com/office/powerpoint/2010/main" val="625223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A1583-2477-E6F9-0475-6642ED2DEF46}"/>
              </a:ext>
            </a:extLst>
          </p:cNvPr>
          <p:cNvSpPr>
            <a:spLocks noGrp="1"/>
          </p:cNvSpPr>
          <p:nvPr>
            <p:ph type="title"/>
          </p:nvPr>
        </p:nvSpPr>
        <p:spPr/>
        <p:txBody>
          <a:bodyPr/>
          <a:lstStyle/>
          <a:p>
            <a:r>
              <a:rPr lang="en-US" dirty="0"/>
              <a:t>Primary Benefits for Students</a:t>
            </a:r>
          </a:p>
        </p:txBody>
      </p:sp>
      <p:graphicFrame>
        <p:nvGraphicFramePr>
          <p:cNvPr id="4" name="Content Placeholder 3">
            <a:extLst>
              <a:ext uri="{FF2B5EF4-FFF2-40B4-BE49-F238E27FC236}">
                <a16:creationId xmlns:a16="http://schemas.microsoft.com/office/drawing/2014/main" id="{ED5893B9-317E-CF0B-73C5-4A58FC7238E9}"/>
              </a:ext>
            </a:extLst>
          </p:cNvPr>
          <p:cNvGraphicFramePr>
            <a:graphicFrameLocks noGrp="1"/>
          </p:cNvGraphicFramePr>
          <p:nvPr>
            <p:ph idx="1"/>
            <p:extLst>
              <p:ext uri="{D42A27DB-BD31-4B8C-83A1-F6EECF244321}">
                <p14:modId xmlns:p14="http://schemas.microsoft.com/office/powerpoint/2010/main" val="3584576900"/>
              </p:ext>
            </p:extLst>
          </p:nvPr>
        </p:nvGraphicFramePr>
        <p:xfrm>
          <a:off x="838200" y="1825625"/>
          <a:ext cx="9872663"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a:extLst>
              <a:ext uri="{FF2B5EF4-FFF2-40B4-BE49-F238E27FC236}">
                <a16:creationId xmlns:a16="http://schemas.microsoft.com/office/drawing/2014/main" id="{260680C3-525D-5175-C6A6-F20BBC9DB8DD}"/>
              </a:ext>
            </a:extLst>
          </p:cNvPr>
          <p:cNvSpPr/>
          <p:nvPr/>
        </p:nvSpPr>
        <p:spPr>
          <a:xfrm>
            <a:off x="421005" y="2002473"/>
            <a:ext cx="834390" cy="788670"/>
          </a:xfrm>
          <a:prstGeom prst="ellipse">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p>
        </p:txBody>
      </p:sp>
      <p:sp>
        <p:nvSpPr>
          <p:cNvPr id="7" name="Oval 6">
            <a:extLst>
              <a:ext uri="{FF2B5EF4-FFF2-40B4-BE49-F238E27FC236}">
                <a16:creationId xmlns:a16="http://schemas.microsoft.com/office/drawing/2014/main" id="{5E16AFEA-9951-BDDD-A703-EECFB2A082F6}"/>
              </a:ext>
            </a:extLst>
          </p:cNvPr>
          <p:cNvSpPr/>
          <p:nvPr/>
        </p:nvSpPr>
        <p:spPr>
          <a:xfrm>
            <a:off x="5678805" y="2002473"/>
            <a:ext cx="834390" cy="788670"/>
          </a:xfrm>
          <a:prstGeom prst="ellipse">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3" name="Slide Number Placeholder 2">
            <a:extLst>
              <a:ext uri="{FF2B5EF4-FFF2-40B4-BE49-F238E27FC236}">
                <a16:creationId xmlns:a16="http://schemas.microsoft.com/office/drawing/2014/main" id="{F55BCE28-FCB9-76DD-1192-AFA6D99463C5}"/>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13</a:t>
            </a:fld>
            <a:endParaRPr lang="en-US">
              <a:solidFill>
                <a:sysClr val="windowText" lastClr="000000"/>
              </a:solidFill>
            </a:endParaRPr>
          </a:p>
        </p:txBody>
      </p:sp>
    </p:spTree>
    <p:extLst>
      <p:ext uri="{BB962C8B-B14F-4D97-AF65-F5344CB8AC3E}">
        <p14:creationId xmlns:p14="http://schemas.microsoft.com/office/powerpoint/2010/main" val="3963512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6ABF53-F694-7224-8B20-644F30F44D59}"/>
              </a:ext>
            </a:extLst>
          </p:cNvPr>
          <p:cNvSpPr>
            <a:spLocks noGrp="1"/>
          </p:cNvSpPr>
          <p:nvPr>
            <p:ph type="title"/>
          </p:nvPr>
        </p:nvSpPr>
        <p:spPr>
          <a:xfrm>
            <a:off x="509727" y="365125"/>
            <a:ext cx="9872050" cy="1325563"/>
          </a:xfrm>
        </p:spPr>
        <p:txBody>
          <a:bodyPr/>
          <a:lstStyle/>
          <a:p>
            <a:r>
              <a:rPr lang="en-US" dirty="0"/>
              <a:t>Importance of Key Metrics</a:t>
            </a:r>
          </a:p>
        </p:txBody>
      </p:sp>
      <p:graphicFrame>
        <p:nvGraphicFramePr>
          <p:cNvPr id="6" name="Table 6">
            <a:extLst>
              <a:ext uri="{FF2B5EF4-FFF2-40B4-BE49-F238E27FC236}">
                <a16:creationId xmlns:a16="http://schemas.microsoft.com/office/drawing/2014/main" id="{38218A51-C280-D61F-4AF9-7F540ED8E6EA}"/>
              </a:ext>
            </a:extLst>
          </p:cNvPr>
          <p:cNvGraphicFramePr>
            <a:graphicFrameLocks noGrp="1"/>
          </p:cNvGraphicFramePr>
          <p:nvPr>
            <p:extLst>
              <p:ext uri="{D42A27DB-BD31-4B8C-83A1-F6EECF244321}">
                <p14:modId xmlns:p14="http://schemas.microsoft.com/office/powerpoint/2010/main" val="3934005786"/>
              </p:ext>
            </p:extLst>
          </p:nvPr>
        </p:nvGraphicFramePr>
        <p:xfrm>
          <a:off x="509727" y="1584156"/>
          <a:ext cx="8012837" cy="3815846"/>
        </p:xfrm>
        <a:graphic>
          <a:graphicData uri="http://schemas.openxmlformats.org/drawingml/2006/table">
            <a:tbl>
              <a:tblPr firstRow="1" bandRow="1">
                <a:tableStyleId>{616DA210-FB5B-4158-B5E0-FEB733F419BA}</a:tableStyleId>
              </a:tblPr>
              <a:tblGrid>
                <a:gridCol w="1192354">
                  <a:extLst>
                    <a:ext uri="{9D8B030D-6E8A-4147-A177-3AD203B41FA5}">
                      <a16:colId xmlns:a16="http://schemas.microsoft.com/office/drawing/2014/main" val="446010938"/>
                    </a:ext>
                  </a:extLst>
                </a:gridCol>
                <a:gridCol w="3650390">
                  <a:extLst>
                    <a:ext uri="{9D8B030D-6E8A-4147-A177-3AD203B41FA5}">
                      <a16:colId xmlns:a16="http://schemas.microsoft.com/office/drawing/2014/main" val="3737663083"/>
                    </a:ext>
                  </a:extLst>
                </a:gridCol>
                <a:gridCol w="3170093">
                  <a:extLst>
                    <a:ext uri="{9D8B030D-6E8A-4147-A177-3AD203B41FA5}">
                      <a16:colId xmlns:a16="http://schemas.microsoft.com/office/drawing/2014/main" val="4186920438"/>
                    </a:ext>
                  </a:extLst>
                </a:gridCol>
              </a:tblGrid>
              <a:tr h="493526">
                <a:tc>
                  <a:txBody>
                    <a:bodyPr/>
                    <a:lstStyle/>
                    <a:p>
                      <a:r>
                        <a:rPr lang="en-US" sz="2000" dirty="0">
                          <a:solidFill>
                            <a:schemeClr val="bg1"/>
                          </a:solidFill>
                        </a:rPr>
                        <a:t>Metric</a:t>
                      </a:r>
                    </a:p>
                  </a:txBody>
                  <a:tcPr anchor="ctr">
                    <a:solidFill>
                      <a:srgbClr val="026AA2"/>
                    </a:solidFill>
                  </a:tcPr>
                </a:tc>
                <a:tc>
                  <a:txBody>
                    <a:bodyPr/>
                    <a:lstStyle/>
                    <a:p>
                      <a:r>
                        <a:rPr lang="en-US" sz="2000" dirty="0">
                          <a:solidFill>
                            <a:schemeClr val="bg1"/>
                          </a:solidFill>
                        </a:rPr>
                        <a:t>What It Measures</a:t>
                      </a:r>
                    </a:p>
                  </a:txBody>
                  <a:tcPr anchor="ctr">
                    <a:solidFill>
                      <a:srgbClr val="026AA2"/>
                    </a:solidFill>
                  </a:tcPr>
                </a:tc>
                <a:tc>
                  <a:txBody>
                    <a:bodyPr/>
                    <a:lstStyle/>
                    <a:p>
                      <a:r>
                        <a:rPr lang="en-US" sz="2000" dirty="0">
                          <a:solidFill>
                            <a:schemeClr val="bg1"/>
                          </a:solidFill>
                        </a:rPr>
                        <a:t>Why It Matters</a:t>
                      </a:r>
                    </a:p>
                  </a:txBody>
                  <a:tcPr anchor="ctr">
                    <a:solidFill>
                      <a:srgbClr val="026AA2"/>
                    </a:solidFill>
                  </a:tcPr>
                </a:tc>
                <a:extLst>
                  <a:ext uri="{0D108BD9-81ED-4DB2-BD59-A6C34878D82A}">
                    <a16:rowId xmlns:a16="http://schemas.microsoft.com/office/drawing/2014/main" val="1178070626"/>
                  </a:ext>
                </a:extLst>
              </a:tr>
              <a:tr h="914400">
                <a:tc>
                  <a:txBody>
                    <a:bodyPr/>
                    <a:lstStyle/>
                    <a:p>
                      <a:r>
                        <a:rPr lang="en-US" sz="1600" dirty="0"/>
                        <a:t>Graduation Rate </a:t>
                      </a:r>
                    </a:p>
                  </a:txBody>
                  <a:tcPr>
                    <a:solidFill>
                      <a:srgbClr val="FFFAEB"/>
                    </a:solidFill>
                  </a:tcPr>
                </a:tc>
                <a:tc>
                  <a:txBody>
                    <a:bodyPr/>
                    <a:lstStyle/>
                    <a:p>
                      <a:r>
                        <a:rPr lang="en-US" sz="1600" dirty="0"/>
                        <a:t>Share of students who graduated within 8 years of entering the school for the first time</a:t>
                      </a:r>
                    </a:p>
                  </a:txBody>
                  <a:tcPr>
                    <a:solidFill>
                      <a:srgbClr val="FFFAEB"/>
                    </a:solidFill>
                  </a:tcPr>
                </a:tc>
                <a:tc>
                  <a:txBody>
                    <a:bodyPr/>
                    <a:lstStyle/>
                    <a:p>
                      <a:r>
                        <a:rPr lang="en-US" sz="1600" dirty="0"/>
                        <a:t>Indicates the likelihood of student success and institutional effectiveness. </a:t>
                      </a:r>
                    </a:p>
                  </a:txBody>
                  <a:tcPr>
                    <a:solidFill>
                      <a:srgbClr val="FFFAEB"/>
                    </a:solidFill>
                  </a:tcPr>
                </a:tc>
                <a:extLst>
                  <a:ext uri="{0D108BD9-81ED-4DB2-BD59-A6C34878D82A}">
                    <a16:rowId xmlns:a16="http://schemas.microsoft.com/office/drawing/2014/main" val="1078907451"/>
                  </a:ext>
                </a:extLst>
              </a:tr>
              <a:tr h="1097280">
                <a:tc>
                  <a:txBody>
                    <a:bodyPr/>
                    <a:lstStyle/>
                    <a:p>
                      <a:r>
                        <a:rPr lang="en-US" sz="1600"/>
                        <a:t>Average Annual Cost (in-state only) </a:t>
                      </a:r>
                    </a:p>
                  </a:txBody>
                  <a:tcPr/>
                </a:tc>
                <a:tc>
                  <a:txBody>
                    <a:bodyPr/>
                    <a:lstStyle/>
                    <a:p>
                      <a:r>
                        <a:rPr lang="en-US" sz="1600" dirty="0"/>
                        <a:t>School’s cost of attendance minus any grants and scholarships students receive</a:t>
                      </a:r>
                    </a:p>
                  </a:txBody>
                  <a:tcPr/>
                </a:tc>
                <a:tc>
                  <a:txBody>
                    <a:bodyPr/>
                    <a:lstStyle/>
                    <a:p>
                      <a:r>
                        <a:rPr lang="en-US" sz="1600" dirty="0"/>
                        <a:t>Indicates a student’s average net price, offering a more accurate estimate of what a student might pay after receiving financial aid.</a:t>
                      </a:r>
                    </a:p>
                  </a:txBody>
                  <a:tcPr/>
                </a:tc>
                <a:extLst>
                  <a:ext uri="{0D108BD9-81ED-4DB2-BD59-A6C34878D82A}">
                    <a16:rowId xmlns:a16="http://schemas.microsoft.com/office/drawing/2014/main" val="2912655515"/>
                  </a:ext>
                </a:extLst>
              </a:tr>
              <a:tr h="1097280">
                <a:tc>
                  <a:txBody>
                    <a:bodyPr/>
                    <a:lstStyle/>
                    <a:p>
                      <a:r>
                        <a:rPr lang="en-US" sz="1600"/>
                        <a:t>Median Earnings </a:t>
                      </a:r>
                    </a:p>
                  </a:txBody>
                  <a:tcPr>
                    <a:solidFill>
                      <a:srgbClr val="FFFAEB"/>
                    </a:solidFill>
                  </a:tcPr>
                </a:tc>
                <a:tc>
                  <a:txBody>
                    <a:bodyPr/>
                    <a:lstStyle/>
                    <a:p>
                      <a:r>
                        <a:rPr lang="en-US" sz="1600" dirty="0"/>
                        <a:t>The median annual earning of individuals that received federal student aid and began college at the institution 10 years ago, regardless of their completion status</a:t>
                      </a:r>
                    </a:p>
                  </a:txBody>
                  <a:tcPr>
                    <a:solidFill>
                      <a:srgbClr val="FFFAEB"/>
                    </a:solidFill>
                  </a:tcPr>
                </a:tc>
                <a:tc>
                  <a:txBody>
                    <a:bodyPr/>
                    <a:lstStyle/>
                    <a:p>
                      <a:r>
                        <a:rPr lang="en-US" sz="1600" dirty="0"/>
                        <a:t>Indicates which institutions produce graduates with higher earnings and which ones may not provide strong returns on investment.</a:t>
                      </a:r>
                    </a:p>
                  </a:txBody>
                  <a:tcPr>
                    <a:solidFill>
                      <a:srgbClr val="FFFAEB"/>
                    </a:solidFill>
                  </a:tcPr>
                </a:tc>
                <a:extLst>
                  <a:ext uri="{0D108BD9-81ED-4DB2-BD59-A6C34878D82A}">
                    <a16:rowId xmlns:a16="http://schemas.microsoft.com/office/drawing/2014/main" val="191680052"/>
                  </a:ext>
                </a:extLst>
              </a:tr>
            </a:tbl>
          </a:graphicData>
        </a:graphic>
      </p:graphicFrame>
      <p:sp>
        <p:nvSpPr>
          <p:cNvPr id="2" name="Slide Number Placeholder 1">
            <a:extLst>
              <a:ext uri="{FF2B5EF4-FFF2-40B4-BE49-F238E27FC236}">
                <a16:creationId xmlns:a16="http://schemas.microsoft.com/office/drawing/2014/main" id="{C3140CA8-BFE4-A307-1263-2B5694A1751A}"/>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14</a:t>
            </a:fld>
            <a:endParaRPr lang="en-US" dirty="0">
              <a:solidFill>
                <a:sysClr val="windowText" lastClr="000000"/>
              </a:solidFill>
            </a:endParaRPr>
          </a:p>
        </p:txBody>
      </p:sp>
      <p:sp>
        <p:nvSpPr>
          <p:cNvPr id="5" name="Rectangle 4">
            <a:extLst>
              <a:ext uri="{FF2B5EF4-FFF2-40B4-BE49-F238E27FC236}">
                <a16:creationId xmlns:a16="http://schemas.microsoft.com/office/drawing/2014/main" id="{81C982E5-DA4B-9E0F-3F66-F3FDF1178A09}"/>
              </a:ext>
            </a:extLst>
          </p:cNvPr>
          <p:cNvSpPr/>
          <p:nvPr/>
        </p:nvSpPr>
        <p:spPr>
          <a:xfrm>
            <a:off x="8744506" y="2121763"/>
            <a:ext cx="2636668" cy="327823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mj-lt"/>
              </a:rPr>
              <a:t>College Navigator is a </a:t>
            </a:r>
            <a:r>
              <a:rPr lang="en-US" b="0" i="0" dirty="0">
                <a:solidFill>
                  <a:schemeClr val="bg1"/>
                </a:solidFill>
                <a:effectLst/>
                <a:latin typeface="+mj-lt"/>
              </a:rPr>
              <a:t> secondary resource that allows users to access graduation rates by race, total cost of attendance, and out-of-state costs.</a:t>
            </a:r>
          </a:p>
          <a:p>
            <a:pPr algn="ctr"/>
            <a:endParaRPr lang="en-US" b="0" i="0" dirty="0">
              <a:solidFill>
                <a:schemeClr val="bg1"/>
              </a:solidFill>
              <a:effectLst/>
              <a:latin typeface="+mj-lt"/>
            </a:endParaRPr>
          </a:p>
          <a:p>
            <a:pPr algn="ctr"/>
            <a:r>
              <a:rPr lang="en-US" dirty="0">
                <a:solidFill>
                  <a:schemeClr val="bg1"/>
                </a:solidFill>
                <a:latin typeface="+mj-lt"/>
              </a:rPr>
              <a:t>Website: https://nces.ed.gov/collegenavigator/</a:t>
            </a:r>
          </a:p>
        </p:txBody>
      </p:sp>
      <p:pic>
        <p:nvPicPr>
          <p:cNvPr id="7" name="Picture 6">
            <a:extLst>
              <a:ext uri="{FF2B5EF4-FFF2-40B4-BE49-F238E27FC236}">
                <a16:creationId xmlns:a16="http://schemas.microsoft.com/office/drawing/2014/main" id="{0728996C-7863-CB6D-2AE3-1B75AF4203C7}"/>
              </a:ext>
            </a:extLst>
          </p:cNvPr>
          <p:cNvPicPr>
            <a:picLocks noChangeAspect="1"/>
          </p:cNvPicPr>
          <p:nvPr/>
        </p:nvPicPr>
        <p:blipFill>
          <a:blip r:embed="rId3"/>
          <a:stretch>
            <a:fillRect/>
          </a:stretch>
        </p:blipFill>
        <p:spPr>
          <a:xfrm>
            <a:off x="8919370" y="1584156"/>
            <a:ext cx="2392014" cy="464332"/>
          </a:xfrm>
          <a:prstGeom prst="rect">
            <a:avLst/>
          </a:prstGeom>
        </p:spPr>
      </p:pic>
    </p:spTree>
    <p:extLst>
      <p:ext uri="{BB962C8B-B14F-4D97-AF65-F5344CB8AC3E}">
        <p14:creationId xmlns:p14="http://schemas.microsoft.com/office/powerpoint/2010/main" val="523459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279A1-2D7F-3DCB-1F5C-5FCD14CA5780}"/>
              </a:ext>
            </a:extLst>
          </p:cNvPr>
          <p:cNvSpPr>
            <a:spLocks noGrp="1"/>
          </p:cNvSpPr>
          <p:nvPr>
            <p:ph type="title"/>
          </p:nvPr>
        </p:nvSpPr>
        <p:spPr/>
        <p:txBody>
          <a:bodyPr/>
          <a:lstStyle/>
          <a:p>
            <a:r>
              <a:rPr lang="en-US" dirty="0">
                <a:cs typeface="Arial"/>
              </a:rPr>
              <a:t>Benefits of College Scorecard</a:t>
            </a:r>
            <a:endParaRPr lang="en-US" dirty="0"/>
          </a:p>
        </p:txBody>
      </p:sp>
      <p:sp>
        <p:nvSpPr>
          <p:cNvPr id="3" name="Content Placeholder 2">
            <a:extLst>
              <a:ext uri="{FF2B5EF4-FFF2-40B4-BE49-F238E27FC236}">
                <a16:creationId xmlns:a16="http://schemas.microsoft.com/office/drawing/2014/main" id="{979A687A-AC4E-A8C5-C5F9-F787824617D5}"/>
              </a:ext>
            </a:extLst>
          </p:cNvPr>
          <p:cNvSpPr>
            <a:spLocks noGrp="1"/>
          </p:cNvSpPr>
          <p:nvPr>
            <p:ph idx="1"/>
          </p:nvPr>
        </p:nvSpPr>
        <p:spPr/>
        <p:txBody>
          <a:bodyPr vert="horz" lIns="91440" tIns="45720" rIns="91440" bIns="45720" rtlCol="0" anchor="t">
            <a:normAutofit/>
          </a:bodyPr>
          <a:lstStyle/>
          <a:p>
            <a:pPr marL="0" indent="0">
              <a:buNone/>
            </a:pPr>
            <a:r>
              <a:rPr lang="en-US" b="1" dirty="0">
                <a:cs typeface="Arial" panose="020B0604020202020204"/>
              </a:rPr>
              <a:t>Review the Benefits of Using College Scorecard Handout (Handout 1) </a:t>
            </a:r>
          </a:p>
          <a:p>
            <a:pPr marL="0" indent="0">
              <a:buNone/>
            </a:pPr>
            <a:endParaRPr lang="en-US" dirty="0">
              <a:cs typeface="Arial" panose="020B0604020202020204"/>
            </a:endParaRPr>
          </a:p>
          <a:p>
            <a:pPr marL="342900" marR="0" lvl="0" indent="-342900">
              <a:lnSpc>
                <a:spcPct val="107000"/>
              </a:lnSpc>
              <a:spcBef>
                <a:spcPts val="0"/>
              </a:spcBef>
              <a:spcAft>
                <a:spcPts val="0"/>
              </a:spcAft>
              <a:buFont typeface="Symbol" panose="05050102010706020507" pitchFamily="18" charset="2"/>
              <a:buChar char=""/>
            </a:pPr>
            <a:r>
              <a:rPr lang="en-US" sz="2500" dirty="0">
                <a:effectLst/>
                <a:latin typeface="Arial" panose="020B0604020202020204" pitchFamily="34" charset="0"/>
                <a:ea typeface="Calibri" panose="020F0502020204030204" pitchFamily="34" charset="0"/>
                <a:cs typeface="Arial" panose="020B0604020202020204" pitchFamily="34" charset="0"/>
              </a:rPr>
              <a:t>What strikes you as a priority category for students? For parents? </a:t>
            </a:r>
          </a:p>
          <a:p>
            <a:pPr marL="342900" marR="0" lvl="0" indent="-342900">
              <a:lnSpc>
                <a:spcPct val="107000"/>
              </a:lnSpc>
              <a:spcBef>
                <a:spcPts val="0"/>
              </a:spcBef>
              <a:spcAft>
                <a:spcPts val="0"/>
              </a:spcAft>
              <a:buFont typeface="Symbol" panose="05050102010706020507" pitchFamily="18" charset="2"/>
              <a:buChar char=""/>
            </a:pPr>
            <a:r>
              <a:rPr lang="en-US" sz="2500" dirty="0">
                <a:effectLst/>
                <a:latin typeface="Arial" panose="020B0604020202020204" pitchFamily="34" charset="0"/>
                <a:ea typeface="Calibri" panose="020F0502020204030204" pitchFamily="34" charset="0"/>
                <a:cs typeface="Arial" panose="020B0604020202020204" pitchFamily="34" charset="0"/>
              </a:rPr>
              <a:t>What challenges or misconceptions about these data categories do you anticipate? How would you respond?</a:t>
            </a:r>
          </a:p>
          <a:p>
            <a:pPr marL="0" marR="0" lvl="0" indent="0">
              <a:lnSpc>
                <a:spcPct val="107000"/>
              </a:lnSpc>
              <a:spcBef>
                <a:spcPts val="0"/>
              </a:spcBef>
              <a:spcAft>
                <a:spcPts val="0"/>
              </a:spcAft>
              <a:buNone/>
            </a:pPr>
            <a:endParaRPr lang="en-US" sz="25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dirty="0">
              <a:cs typeface="Arial" panose="020B0604020202020204"/>
            </a:endParaRPr>
          </a:p>
        </p:txBody>
      </p:sp>
      <p:sp>
        <p:nvSpPr>
          <p:cNvPr id="4" name="Slide Number Placeholder 3">
            <a:extLst>
              <a:ext uri="{FF2B5EF4-FFF2-40B4-BE49-F238E27FC236}">
                <a16:creationId xmlns:a16="http://schemas.microsoft.com/office/drawing/2014/main" id="{FEB8CA90-AA9D-7D9C-215B-A1343A667AA4}"/>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15</a:t>
            </a:fld>
            <a:endParaRPr lang="en-US" dirty="0">
              <a:solidFill>
                <a:sysClr val="windowText" lastClr="000000"/>
              </a:solidFill>
            </a:endParaRPr>
          </a:p>
        </p:txBody>
      </p:sp>
    </p:spTree>
    <p:extLst>
      <p:ext uri="{BB962C8B-B14F-4D97-AF65-F5344CB8AC3E}">
        <p14:creationId xmlns:p14="http://schemas.microsoft.com/office/powerpoint/2010/main" val="221993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30AC4-517B-3B0B-F1DC-93E09F25D1D7}"/>
              </a:ext>
            </a:extLst>
          </p:cNvPr>
          <p:cNvSpPr>
            <a:spLocks noGrp="1"/>
          </p:cNvSpPr>
          <p:nvPr>
            <p:ph type="title"/>
          </p:nvPr>
        </p:nvSpPr>
        <p:spPr/>
        <p:txBody>
          <a:bodyPr/>
          <a:lstStyle/>
          <a:p>
            <a:r>
              <a:rPr lang="en-US"/>
              <a:t>Reflection</a:t>
            </a:r>
          </a:p>
        </p:txBody>
      </p:sp>
      <p:sp>
        <p:nvSpPr>
          <p:cNvPr id="3" name="Slide Number Placeholder 2">
            <a:extLst>
              <a:ext uri="{FF2B5EF4-FFF2-40B4-BE49-F238E27FC236}">
                <a16:creationId xmlns:a16="http://schemas.microsoft.com/office/drawing/2014/main" id="{524D35BA-A83E-C222-B976-F79074D67555}"/>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t>16</a:t>
            </a:fld>
            <a:endParaRPr lang="en-US"/>
          </a:p>
        </p:txBody>
      </p:sp>
    </p:spTree>
    <p:extLst>
      <p:ext uri="{BB962C8B-B14F-4D97-AF65-F5344CB8AC3E}">
        <p14:creationId xmlns:p14="http://schemas.microsoft.com/office/powerpoint/2010/main" val="2434866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B312E-F112-7C13-A153-2E0AD477FBB8}"/>
              </a:ext>
            </a:extLst>
          </p:cNvPr>
          <p:cNvSpPr>
            <a:spLocks noGrp="1"/>
          </p:cNvSpPr>
          <p:nvPr>
            <p:ph type="title"/>
          </p:nvPr>
        </p:nvSpPr>
        <p:spPr/>
        <p:txBody>
          <a:bodyPr/>
          <a:lstStyle/>
          <a:p>
            <a:r>
              <a:rPr lang="en-US" dirty="0"/>
              <a:t>Reflection</a:t>
            </a:r>
          </a:p>
        </p:txBody>
      </p:sp>
      <p:sp>
        <p:nvSpPr>
          <p:cNvPr id="3" name="Content Placeholder 2">
            <a:extLst>
              <a:ext uri="{FF2B5EF4-FFF2-40B4-BE49-F238E27FC236}">
                <a16:creationId xmlns:a16="http://schemas.microsoft.com/office/drawing/2014/main" id="{D6CAC927-F724-CB08-78F8-8638AFCDCDA9}"/>
              </a:ext>
            </a:extLst>
          </p:cNvPr>
          <p:cNvSpPr>
            <a:spLocks noGrp="1"/>
          </p:cNvSpPr>
          <p:nvPr>
            <p:ph idx="1"/>
          </p:nvPr>
        </p:nvSpPr>
        <p:spPr>
          <a:xfrm>
            <a:off x="838200" y="1754604"/>
            <a:ext cx="9872050" cy="4351338"/>
          </a:xfrm>
        </p:spPr>
        <p:txBody>
          <a:bodyPr>
            <a:normAutofit lnSpcReduction="10000"/>
          </a:bodyPr>
          <a:lstStyle/>
          <a:p>
            <a:pPr marL="0" indent="0" algn="l" rtl="0" fontAlgn="base">
              <a:buNone/>
            </a:pPr>
            <a:r>
              <a:rPr lang="en-US" sz="3000" b="1" dirty="0">
                <a:solidFill>
                  <a:srgbClr val="000000"/>
                </a:solidFill>
              </a:rPr>
              <a:t>Share your responses to the prompts below.</a:t>
            </a:r>
          </a:p>
          <a:p>
            <a:pPr marL="0" indent="0" algn="l" rtl="0" fontAlgn="base">
              <a:buNone/>
            </a:pPr>
            <a:endParaRPr lang="en-US" sz="3000" dirty="0">
              <a:solidFill>
                <a:srgbClr val="000000"/>
              </a:solidFill>
            </a:endParaRPr>
          </a:p>
          <a:p>
            <a:pPr fontAlgn="base"/>
            <a:r>
              <a:rPr lang="en-US" sz="3000" dirty="0">
                <a:solidFill>
                  <a:srgbClr val="000000"/>
                </a:solidFill>
              </a:rPr>
              <a:t>Summarize the benefit of using College Scorecard in your own words. </a:t>
            </a:r>
            <a:endParaRPr lang="en-US" sz="3000" b="0" i="0" dirty="0">
              <a:solidFill>
                <a:srgbClr val="000000"/>
              </a:solidFill>
              <a:effectLst/>
            </a:endParaRPr>
          </a:p>
          <a:p>
            <a:pPr fontAlgn="base"/>
            <a:r>
              <a:rPr lang="en-US" sz="3000" b="0" i="0" dirty="0">
                <a:solidFill>
                  <a:srgbClr val="000000"/>
                </a:solidFill>
                <a:effectLst/>
              </a:rPr>
              <a:t>How would you describe the benefit of using College Scorecard to students? To parents/families? </a:t>
            </a:r>
          </a:p>
          <a:p>
            <a:pPr marL="0" indent="0" algn="l" rtl="0" fontAlgn="base">
              <a:buNone/>
            </a:pPr>
            <a:endParaRPr lang="en-US" sz="2400" b="0" i="0" dirty="0">
              <a:solidFill>
                <a:srgbClr val="000000"/>
              </a:solidFill>
              <a:effectLst/>
            </a:endParaRPr>
          </a:p>
          <a:p>
            <a:pPr marL="0" indent="0" algn="ctr" rtl="0" fontAlgn="base">
              <a:buNone/>
            </a:pPr>
            <a:endParaRPr lang="en-US" sz="2100" b="0" i="0" dirty="0">
              <a:solidFill>
                <a:srgbClr val="000000"/>
              </a:solidFill>
              <a:effectLst/>
            </a:endParaRPr>
          </a:p>
          <a:p>
            <a:pPr marL="0" indent="0" algn="ctr" rtl="0" fontAlgn="base">
              <a:buNone/>
            </a:pPr>
            <a:r>
              <a:rPr lang="en-US" sz="2100" b="0" i="0" dirty="0">
                <a:solidFill>
                  <a:srgbClr val="000000"/>
                </a:solidFill>
                <a:effectLst/>
              </a:rPr>
              <a:t>Questions about the College Scorecard? Contact </a:t>
            </a:r>
            <a:r>
              <a:rPr lang="en-US" sz="2100" b="0" i="0" u="sng" strike="noStrike" dirty="0">
                <a:solidFill>
                  <a:srgbClr val="0563C1"/>
                </a:solidFill>
                <a:effectLst/>
                <a:hlinkClick r:id="rId2"/>
              </a:rPr>
              <a:t>scorecarddata@rti.org</a:t>
            </a:r>
            <a:r>
              <a:rPr lang="en-US" sz="2100" b="0" i="0" dirty="0">
                <a:solidFill>
                  <a:srgbClr val="000000"/>
                </a:solidFill>
                <a:effectLst/>
              </a:rPr>
              <a:t>.  </a:t>
            </a:r>
          </a:p>
          <a:p>
            <a:endParaRPr lang="en-US" dirty="0"/>
          </a:p>
        </p:txBody>
      </p:sp>
      <p:sp>
        <p:nvSpPr>
          <p:cNvPr id="4" name="Slide Number Placeholder 3">
            <a:extLst>
              <a:ext uri="{FF2B5EF4-FFF2-40B4-BE49-F238E27FC236}">
                <a16:creationId xmlns:a16="http://schemas.microsoft.com/office/drawing/2014/main" id="{1898E3AC-9AFF-DAA4-A47F-4A8FCF5E28E7}"/>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17</a:t>
            </a:fld>
            <a:endParaRPr lang="en-US" dirty="0">
              <a:solidFill>
                <a:sysClr val="windowText" lastClr="000000"/>
              </a:solidFill>
            </a:endParaRPr>
          </a:p>
        </p:txBody>
      </p:sp>
    </p:spTree>
    <p:extLst>
      <p:ext uri="{BB962C8B-B14F-4D97-AF65-F5344CB8AC3E}">
        <p14:creationId xmlns:p14="http://schemas.microsoft.com/office/powerpoint/2010/main" val="342650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1382C9-6C4E-7745-F767-19C50880411B}"/>
              </a:ext>
            </a:extLst>
          </p:cNvPr>
          <p:cNvSpPr>
            <a:spLocks noGrp="1"/>
          </p:cNvSpPr>
          <p:nvPr>
            <p:ph sz="half" idx="2"/>
          </p:nvPr>
        </p:nvSpPr>
        <p:spPr/>
        <p:txBody>
          <a:bodyPr vert="horz" lIns="91440" tIns="45720" rIns="91440" bIns="45720" rtlCol="0" anchor="t">
            <a:normAutofit/>
          </a:bodyPr>
          <a:lstStyle/>
          <a:p>
            <a:pPr marL="0" indent="0" algn="ctr">
              <a:buNone/>
            </a:pPr>
            <a:endParaRPr lang="en-US" sz="7000" b="1" dirty="0"/>
          </a:p>
          <a:p>
            <a:pPr marL="0" indent="0" algn="ctr">
              <a:buNone/>
            </a:pPr>
            <a:r>
              <a:rPr lang="en-US" sz="5600" b="1" dirty="0"/>
              <a:t>Questions &amp; Answers</a:t>
            </a:r>
            <a:endParaRPr lang="en-US" sz="5600" b="1">
              <a:cs typeface="Arial"/>
            </a:endParaRPr>
          </a:p>
        </p:txBody>
      </p:sp>
      <p:pic>
        <p:nvPicPr>
          <p:cNvPr id="6" name="Graphic 5">
            <a:extLst>
              <a:ext uri="{FF2B5EF4-FFF2-40B4-BE49-F238E27FC236}">
                <a16:creationId xmlns:a16="http://schemas.microsoft.com/office/drawing/2014/main" id="{0AE97ACF-94FC-7B27-CC90-E50694621CC4}"/>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80461" y="1653964"/>
            <a:ext cx="3542678" cy="3542678"/>
          </a:xfrm>
          <a:prstGeom prst="rect">
            <a:avLst/>
          </a:prstGeom>
        </p:spPr>
      </p:pic>
      <p:sp>
        <p:nvSpPr>
          <p:cNvPr id="2" name="Slide Number Placeholder 1">
            <a:extLst>
              <a:ext uri="{FF2B5EF4-FFF2-40B4-BE49-F238E27FC236}">
                <a16:creationId xmlns:a16="http://schemas.microsoft.com/office/drawing/2014/main" id="{A506EAB2-9182-F2CE-6065-63B15DFF7C97}"/>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18</a:t>
            </a:fld>
            <a:endParaRPr lang="en-US">
              <a:solidFill>
                <a:sysClr val="windowText" lastClr="000000"/>
              </a:solidFill>
            </a:endParaRPr>
          </a:p>
        </p:txBody>
      </p:sp>
    </p:spTree>
    <p:extLst>
      <p:ext uri="{BB962C8B-B14F-4D97-AF65-F5344CB8AC3E}">
        <p14:creationId xmlns:p14="http://schemas.microsoft.com/office/powerpoint/2010/main" val="95315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5FEF7-DB00-044F-15EC-543FE5A52C0C}"/>
              </a:ext>
            </a:extLst>
          </p:cNvPr>
          <p:cNvSpPr>
            <a:spLocks noGrp="1"/>
          </p:cNvSpPr>
          <p:nvPr>
            <p:ph type="title"/>
          </p:nvPr>
        </p:nvSpPr>
        <p:spPr/>
        <p:txBody>
          <a:bodyPr/>
          <a:lstStyle/>
          <a:p>
            <a:r>
              <a:rPr lang="en-US"/>
              <a:t>Session Norms </a:t>
            </a:r>
          </a:p>
        </p:txBody>
      </p:sp>
      <p:sp>
        <p:nvSpPr>
          <p:cNvPr id="3" name="Content Placeholder 2">
            <a:extLst>
              <a:ext uri="{FF2B5EF4-FFF2-40B4-BE49-F238E27FC236}">
                <a16:creationId xmlns:a16="http://schemas.microsoft.com/office/drawing/2014/main" id="{CD45718C-587D-6AEC-4C06-322AF4648A9D}"/>
              </a:ext>
            </a:extLst>
          </p:cNvPr>
          <p:cNvSpPr>
            <a:spLocks noGrp="1"/>
          </p:cNvSpPr>
          <p:nvPr>
            <p:ph idx="1"/>
          </p:nvPr>
        </p:nvSpPr>
        <p:spPr/>
        <p:txBody>
          <a:bodyPr/>
          <a:lstStyle/>
          <a:p>
            <a:r>
              <a:rPr lang="en-US"/>
              <a:t>Participate and engage</a:t>
            </a:r>
          </a:p>
          <a:p>
            <a:r>
              <a:rPr lang="en-US"/>
              <a:t>Be fully present </a:t>
            </a:r>
          </a:p>
          <a:p>
            <a:r>
              <a:rPr lang="en-US"/>
              <a:t>Be generous with the knowledge you share with the group</a:t>
            </a:r>
          </a:p>
          <a:p>
            <a:r>
              <a:rPr lang="en-US"/>
              <a:t>Respect others’ opinions</a:t>
            </a:r>
          </a:p>
          <a:p>
            <a:r>
              <a:rPr lang="en-US"/>
              <a:t>Share airtime equitably </a:t>
            </a:r>
          </a:p>
          <a:p>
            <a:pPr marL="0" indent="0">
              <a:buNone/>
            </a:pPr>
            <a:endParaRPr lang="en-US"/>
          </a:p>
        </p:txBody>
      </p:sp>
      <p:sp>
        <p:nvSpPr>
          <p:cNvPr id="5" name="TextBox 4">
            <a:extLst>
              <a:ext uri="{FF2B5EF4-FFF2-40B4-BE49-F238E27FC236}">
                <a16:creationId xmlns:a16="http://schemas.microsoft.com/office/drawing/2014/main" id="{A1E6B861-1A23-935C-41FB-542334D6952F}"/>
              </a:ext>
            </a:extLst>
          </p:cNvPr>
          <p:cNvSpPr txBox="1"/>
          <p:nvPr/>
        </p:nvSpPr>
        <p:spPr>
          <a:xfrm>
            <a:off x="3048953" y="3244334"/>
            <a:ext cx="6097904" cy="369332"/>
          </a:xfrm>
          <a:prstGeom prst="rect">
            <a:avLst/>
          </a:prstGeom>
          <a:noFill/>
        </p:spPr>
        <p:txBody>
          <a:bodyPr wrap="square">
            <a:spAutoFit/>
          </a:bodyPr>
          <a:lstStyle/>
          <a:p>
            <a:r>
              <a:rPr lang="en-US" b="0">
                <a:effectLst/>
              </a:rPr>
              <a:t> </a:t>
            </a:r>
            <a:endParaRPr lang="en-US"/>
          </a:p>
        </p:txBody>
      </p:sp>
      <p:sp>
        <p:nvSpPr>
          <p:cNvPr id="4" name="Slide Number Placeholder 3">
            <a:extLst>
              <a:ext uri="{FF2B5EF4-FFF2-40B4-BE49-F238E27FC236}">
                <a16:creationId xmlns:a16="http://schemas.microsoft.com/office/drawing/2014/main" id="{E2F2332A-F58A-9431-ED43-7B6436EEC639}"/>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2</a:t>
            </a:fld>
            <a:endParaRPr lang="en-US">
              <a:solidFill>
                <a:sysClr val="windowText" lastClr="000000"/>
              </a:solidFill>
            </a:endParaRPr>
          </a:p>
        </p:txBody>
      </p:sp>
    </p:spTree>
    <p:extLst>
      <p:ext uri="{BB962C8B-B14F-4D97-AF65-F5344CB8AC3E}">
        <p14:creationId xmlns:p14="http://schemas.microsoft.com/office/powerpoint/2010/main" val="3540416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B8DCF3-DD0F-55BE-59BF-DC6CD8BB28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24AAD7-E1AC-04D0-2E32-D949BC0927C9}"/>
              </a:ext>
            </a:extLst>
          </p:cNvPr>
          <p:cNvSpPr>
            <a:spLocks noGrp="1"/>
          </p:cNvSpPr>
          <p:nvPr>
            <p:ph type="title"/>
          </p:nvPr>
        </p:nvSpPr>
        <p:spPr/>
        <p:txBody>
          <a:bodyPr/>
          <a:lstStyle/>
          <a:p>
            <a:r>
              <a:rPr lang="en-US" dirty="0"/>
              <a:t>College Access Advisors Modules </a:t>
            </a:r>
          </a:p>
        </p:txBody>
      </p:sp>
      <p:graphicFrame>
        <p:nvGraphicFramePr>
          <p:cNvPr id="5" name="Content Placeholder 4">
            <a:extLst>
              <a:ext uri="{FF2B5EF4-FFF2-40B4-BE49-F238E27FC236}">
                <a16:creationId xmlns:a16="http://schemas.microsoft.com/office/drawing/2014/main" id="{168176D2-27E9-1151-584E-B68C93919211}"/>
              </a:ext>
            </a:extLst>
          </p:cNvPr>
          <p:cNvGraphicFramePr>
            <a:graphicFrameLocks noGrp="1"/>
          </p:cNvGraphicFramePr>
          <p:nvPr>
            <p:ph idx="1"/>
          </p:nvPr>
        </p:nvGraphicFramePr>
        <p:xfrm>
          <a:off x="838200" y="1825625"/>
          <a:ext cx="9872663"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9DBB9914-58F7-E208-CD34-39C03AF05B7E}"/>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3</a:t>
            </a:fld>
            <a:endParaRPr lang="en-US">
              <a:solidFill>
                <a:sysClr val="windowText" lastClr="000000"/>
              </a:solidFill>
            </a:endParaRPr>
          </a:p>
        </p:txBody>
      </p:sp>
    </p:spTree>
    <p:extLst>
      <p:ext uri="{BB962C8B-B14F-4D97-AF65-F5344CB8AC3E}">
        <p14:creationId xmlns:p14="http://schemas.microsoft.com/office/powerpoint/2010/main" val="3209395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940B8-DC83-F885-566C-53B237FD05EE}"/>
              </a:ext>
            </a:extLst>
          </p:cNvPr>
          <p:cNvSpPr>
            <a:spLocks noGrp="1"/>
          </p:cNvSpPr>
          <p:nvPr>
            <p:ph type="title"/>
          </p:nvPr>
        </p:nvSpPr>
        <p:spPr/>
        <p:txBody>
          <a:bodyPr/>
          <a:lstStyle/>
          <a:p>
            <a:r>
              <a:rPr lang="en-US" dirty="0"/>
              <a:t>Learning Objective</a:t>
            </a:r>
          </a:p>
        </p:txBody>
      </p:sp>
      <p:sp>
        <p:nvSpPr>
          <p:cNvPr id="6" name="Content Placeholder 5">
            <a:extLst>
              <a:ext uri="{FF2B5EF4-FFF2-40B4-BE49-F238E27FC236}">
                <a16:creationId xmlns:a16="http://schemas.microsoft.com/office/drawing/2014/main" id="{6F22492E-DE60-405A-AAFD-70742EE23594}"/>
              </a:ext>
            </a:extLst>
          </p:cNvPr>
          <p:cNvSpPr>
            <a:spLocks noGrp="1"/>
          </p:cNvSpPr>
          <p:nvPr>
            <p:ph idx="1"/>
          </p:nvPr>
        </p:nvSpPr>
        <p:spPr>
          <a:xfrm>
            <a:off x="838200" y="1692137"/>
            <a:ext cx="10338786" cy="3849826"/>
          </a:xfrm>
        </p:spPr>
        <p:txBody>
          <a:bodyPr vert="horz" lIns="91440" tIns="45720" rIns="91440" bIns="45720" rtlCol="0" anchor="t">
            <a:normAutofit/>
          </a:bodyPr>
          <a:lstStyle/>
          <a:p>
            <a:pPr marL="0" indent="0">
              <a:buNone/>
            </a:pPr>
            <a:r>
              <a:rPr lang="en-US" sz="3200" b="1" dirty="0">
                <a:solidFill>
                  <a:srgbClr val="026AA2"/>
                </a:solidFill>
                <a:ea typeface="Times New Roman" panose="02020603050405020304" pitchFamily="18" charset="0"/>
              </a:rPr>
              <a:t>Explain how students make postsecondary enrollment decisions</a:t>
            </a:r>
          </a:p>
          <a:p>
            <a:r>
              <a:rPr lang="en-US" sz="2400" dirty="0">
                <a:ea typeface="Times New Roman" panose="02020603050405020304" pitchFamily="18" charset="0"/>
              </a:rPr>
              <a:t>U</a:t>
            </a:r>
            <a:r>
              <a:rPr lang="en-US" sz="2400" dirty="0">
                <a:effectLst/>
                <a:ea typeface="Times New Roman" panose="02020603050405020304" pitchFamily="18" charset="0"/>
              </a:rPr>
              <a:t>nderstand how students make postsecondary enrollment decisions based on individual preferences and how the College Scorecard can help inform students to identify institutions and programs that may be a good fit for their unique needs.</a:t>
            </a:r>
            <a:r>
              <a:rPr lang="en-US" sz="2400" dirty="0">
                <a:ea typeface="Times New Roman" panose="02020603050405020304" pitchFamily="18" charset="0"/>
              </a:rPr>
              <a:t> </a:t>
            </a:r>
            <a:endParaRPr lang="en-US" sz="2400" dirty="0">
              <a:effectLst/>
              <a:ea typeface="Times New Roman" panose="02020603050405020304" pitchFamily="18" charset="0"/>
              <a:cs typeface="Arial" panose="020B0604020202020204"/>
            </a:endParaRPr>
          </a:p>
        </p:txBody>
      </p:sp>
      <p:sp>
        <p:nvSpPr>
          <p:cNvPr id="3" name="Slide Number Placeholder 2">
            <a:extLst>
              <a:ext uri="{FF2B5EF4-FFF2-40B4-BE49-F238E27FC236}">
                <a16:creationId xmlns:a16="http://schemas.microsoft.com/office/drawing/2014/main" id="{D6009B1F-E106-8DB6-7E8A-BE93E21A9285}"/>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4</a:t>
            </a:fld>
            <a:endParaRPr lang="en-US">
              <a:solidFill>
                <a:sysClr val="windowText" lastClr="000000"/>
              </a:solidFill>
            </a:endParaRPr>
          </a:p>
        </p:txBody>
      </p:sp>
    </p:spTree>
    <p:extLst>
      <p:ext uri="{BB962C8B-B14F-4D97-AF65-F5344CB8AC3E}">
        <p14:creationId xmlns:p14="http://schemas.microsoft.com/office/powerpoint/2010/main" val="638765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516B-E747-7490-A588-8ECA0F75B2F6}"/>
              </a:ext>
            </a:extLst>
          </p:cNvPr>
          <p:cNvSpPr>
            <a:spLocks noGrp="1"/>
          </p:cNvSpPr>
          <p:nvPr>
            <p:ph type="title"/>
          </p:nvPr>
        </p:nvSpPr>
        <p:spPr>
          <a:xfrm>
            <a:off x="646127" y="625226"/>
            <a:ext cx="4711575" cy="1690464"/>
          </a:xfrm>
        </p:spPr>
        <p:txBody>
          <a:bodyPr>
            <a:normAutofit/>
          </a:bodyPr>
          <a:lstStyle/>
          <a:p>
            <a:pPr algn="ctr"/>
            <a:r>
              <a:rPr lang="en-US" b="1"/>
              <a:t>Group Activator</a:t>
            </a:r>
          </a:p>
        </p:txBody>
      </p:sp>
      <p:sp>
        <p:nvSpPr>
          <p:cNvPr id="3" name="Content Placeholder 2">
            <a:extLst>
              <a:ext uri="{FF2B5EF4-FFF2-40B4-BE49-F238E27FC236}">
                <a16:creationId xmlns:a16="http://schemas.microsoft.com/office/drawing/2014/main" id="{CA6864CD-9725-14BC-6A26-BF18876A86FB}"/>
              </a:ext>
            </a:extLst>
          </p:cNvPr>
          <p:cNvSpPr>
            <a:spLocks noGrp="1"/>
          </p:cNvSpPr>
          <p:nvPr>
            <p:ph sz="half" idx="2"/>
          </p:nvPr>
        </p:nvSpPr>
        <p:spPr>
          <a:xfrm>
            <a:off x="6578926" y="1789383"/>
            <a:ext cx="5181600" cy="3279234"/>
          </a:xfrm>
        </p:spPr>
        <p:txBody>
          <a:bodyPr vert="horz" lIns="91440" tIns="45720" rIns="91440" bIns="45720" rtlCol="0" anchor="t">
            <a:normAutofit fontScale="85000" lnSpcReduction="10000"/>
          </a:bodyPr>
          <a:lstStyle/>
          <a:p>
            <a:pPr marL="0" indent="0">
              <a:buNone/>
            </a:pPr>
            <a:r>
              <a:rPr lang="en-US" sz="3500" dirty="0"/>
              <a:t>What are the main obstacles students encounter when seeking information to make informed college decisions?</a:t>
            </a:r>
            <a:endParaRPr lang="en-US" dirty="0"/>
          </a:p>
          <a:p>
            <a:pPr marL="0" indent="0">
              <a:buNone/>
            </a:pPr>
            <a:endParaRPr lang="en-US">
              <a:cs typeface="Arial"/>
            </a:endParaRPr>
          </a:p>
          <a:p>
            <a:pPr marL="0" indent="0">
              <a:buNone/>
            </a:pPr>
            <a:r>
              <a:rPr lang="en-US" sz="3500" dirty="0"/>
              <a:t>In your opinion, what are the top three obstacles?  </a:t>
            </a:r>
            <a:endParaRPr lang="en-US" dirty="0"/>
          </a:p>
        </p:txBody>
      </p:sp>
      <p:pic>
        <p:nvPicPr>
          <p:cNvPr id="19" name="Picture 18">
            <a:extLst>
              <a:ext uri="{FF2B5EF4-FFF2-40B4-BE49-F238E27FC236}">
                <a16:creationId xmlns:a16="http://schemas.microsoft.com/office/drawing/2014/main" id="{E9317508-F797-A014-DF13-7C3481BE54D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459051" y="2232563"/>
            <a:ext cx="3085726" cy="3085726"/>
          </a:xfrm>
          <a:prstGeom prst="rect">
            <a:avLst/>
          </a:prstGeom>
        </p:spPr>
      </p:pic>
      <p:sp>
        <p:nvSpPr>
          <p:cNvPr id="4" name="Slide Number Placeholder 3">
            <a:extLst>
              <a:ext uri="{FF2B5EF4-FFF2-40B4-BE49-F238E27FC236}">
                <a16:creationId xmlns:a16="http://schemas.microsoft.com/office/drawing/2014/main" id="{247A86A6-6B42-218E-F60F-626D3023AEFA}"/>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5</a:t>
            </a:fld>
            <a:endParaRPr lang="en-US">
              <a:solidFill>
                <a:sysClr val="windowText" lastClr="000000"/>
              </a:solidFill>
            </a:endParaRPr>
          </a:p>
        </p:txBody>
      </p:sp>
    </p:spTree>
    <p:extLst>
      <p:ext uri="{BB962C8B-B14F-4D97-AF65-F5344CB8AC3E}">
        <p14:creationId xmlns:p14="http://schemas.microsoft.com/office/powerpoint/2010/main" val="1063101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18F4A-94EF-7B4A-B2FA-E3367B1DB064}"/>
              </a:ext>
            </a:extLst>
          </p:cNvPr>
          <p:cNvSpPr>
            <a:spLocks noGrp="1"/>
          </p:cNvSpPr>
          <p:nvPr>
            <p:ph type="title"/>
          </p:nvPr>
        </p:nvSpPr>
        <p:spPr/>
        <p:txBody>
          <a:bodyPr/>
          <a:lstStyle/>
          <a:p>
            <a:r>
              <a:rPr lang="en-US" dirty="0"/>
              <a:t>The Role of Advisors and School Counselors</a:t>
            </a:r>
          </a:p>
        </p:txBody>
      </p:sp>
      <p:sp>
        <p:nvSpPr>
          <p:cNvPr id="3" name="Text Placeholder 2">
            <a:extLst>
              <a:ext uri="{FF2B5EF4-FFF2-40B4-BE49-F238E27FC236}">
                <a16:creationId xmlns:a16="http://schemas.microsoft.com/office/drawing/2014/main" id="{D4A995DB-E27C-9D35-BA03-CA46D789A599}"/>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E2FFEC07-38E0-BF9F-58D0-0AFD0B2DB0F7}"/>
              </a:ext>
            </a:extLst>
          </p:cNvPr>
          <p:cNvSpPr>
            <a:spLocks noGrp="1"/>
          </p:cNvSpPr>
          <p:nvPr>
            <p:ph type="sldNum" sz="quarter" idx="12"/>
          </p:nvPr>
        </p:nvSpPr>
        <p:spPr/>
        <p:txBody>
          <a:bodyPr/>
          <a:lstStyle/>
          <a:p>
            <a:fld id="{208B47FD-D320-1949-BB20-F420B8DD3092}" type="slidenum">
              <a:rPr lang="en-US" smtClean="0"/>
              <a:t>6</a:t>
            </a:fld>
            <a:endParaRPr lang="en-US"/>
          </a:p>
        </p:txBody>
      </p:sp>
    </p:spTree>
    <p:extLst>
      <p:ext uri="{BB962C8B-B14F-4D97-AF65-F5344CB8AC3E}">
        <p14:creationId xmlns:p14="http://schemas.microsoft.com/office/powerpoint/2010/main" val="3923781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F9051-0E9B-42F5-EE81-3200F29BB1E2}"/>
              </a:ext>
            </a:extLst>
          </p:cNvPr>
          <p:cNvSpPr>
            <a:spLocks noGrp="1"/>
          </p:cNvSpPr>
          <p:nvPr>
            <p:ph type="title"/>
          </p:nvPr>
        </p:nvSpPr>
        <p:spPr/>
        <p:txBody>
          <a:bodyPr/>
          <a:lstStyle/>
          <a:p>
            <a:r>
              <a:rPr lang="en-US" dirty="0"/>
              <a:t>Equity in U.S. Higher Education</a:t>
            </a:r>
          </a:p>
        </p:txBody>
      </p:sp>
      <p:sp>
        <p:nvSpPr>
          <p:cNvPr id="4" name="Slide Number Placeholder 3">
            <a:extLst>
              <a:ext uri="{FF2B5EF4-FFF2-40B4-BE49-F238E27FC236}">
                <a16:creationId xmlns:a16="http://schemas.microsoft.com/office/drawing/2014/main" id="{E269B188-5BBA-7676-8749-3393E34616CF}"/>
              </a:ext>
            </a:extLst>
          </p:cNvPr>
          <p:cNvSpPr>
            <a:spLocks noGrp="1"/>
          </p:cNvSpPr>
          <p:nvPr>
            <p:ph type="sldNum" sz="quarter" idx="12"/>
          </p:nvPr>
        </p:nvSpPr>
        <p:spPr/>
        <p:txBody>
          <a:bodyPr/>
          <a:lstStyle/>
          <a:p>
            <a:fld id="{208B47FD-D320-1949-BB20-F420B8DD3092}" type="slidenum">
              <a:rPr lang="en-US" smtClean="0"/>
              <a:t>7</a:t>
            </a:fld>
            <a:endParaRPr lang="en-US"/>
          </a:p>
        </p:txBody>
      </p:sp>
      <p:sp>
        <p:nvSpPr>
          <p:cNvPr id="7" name="Content Placeholder 6">
            <a:extLst>
              <a:ext uri="{FF2B5EF4-FFF2-40B4-BE49-F238E27FC236}">
                <a16:creationId xmlns:a16="http://schemas.microsoft.com/office/drawing/2014/main" id="{219C373D-A21C-44BF-3BAE-E5BBBE3D2F00}"/>
              </a:ext>
            </a:extLst>
          </p:cNvPr>
          <p:cNvSpPr>
            <a:spLocks noGrp="1"/>
          </p:cNvSpPr>
          <p:nvPr>
            <p:ph idx="1"/>
          </p:nvPr>
        </p:nvSpPr>
        <p:spPr>
          <a:xfrm>
            <a:off x="838200" y="1466080"/>
            <a:ext cx="9872050" cy="4351338"/>
          </a:xfrm>
        </p:spPr>
        <p:txBody>
          <a:bodyPr>
            <a:normAutofit/>
          </a:bodyPr>
          <a:lstStyle/>
          <a:p>
            <a:r>
              <a:rPr lang="en-US" sz="2000" dirty="0">
                <a:latin typeface="+mj-lt"/>
              </a:rPr>
              <a:t>There is a wide context of inequity in </a:t>
            </a:r>
            <a:r>
              <a:rPr lang="en-US" sz="2000">
                <a:latin typeface="+mj-lt"/>
              </a:rPr>
              <a:t>higher education</a:t>
            </a:r>
            <a:endParaRPr lang="en-US" sz="2000" dirty="0">
              <a:latin typeface="+mj-lt"/>
            </a:endParaRPr>
          </a:p>
          <a:p>
            <a:pPr lvl="1"/>
            <a:r>
              <a:rPr lang="en-US" sz="2000" dirty="0">
                <a:latin typeface="+mj-lt"/>
              </a:rPr>
              <a:t>Wealth and income disparities</a:t>
            </a:r>
          </a:p>
          <a:p>
            <a:pPr lvl="1"/>
            <a:r>
              <a:rPr lang="en-US" sz="2000" dirty="0">
                <a:latin typeface="+mj-lt"/>
              </a:rPr>
              <a:t>Race and ethnicity disparities</a:t>
            </a:r>
          </a:p>
          <a:p>
            <a:pPr lvl="1"/>
            <a:r>
              <a:rPr lang="en-US" sz="2000" dirty="0">
                <a:latin typeface="+mj-lt"/>
              </a:rPr>
              <a:t>Increased percentage of low-income students</a:t>
            </a:r>
          </a:p>
          <a:p>
            <a:r>
              <a:rPr lang="en-US" sz="2000" dirty="0">
                <a:latin typeface="+mj-lt"/>
              </a:rPr>
              <a:t>54% of college students identified as first-generation</a:t>
            </a:r>
          </a:p>
          <a:p>
            <a:r>
              <a:rPr lang="en-US" sz="2000" dirty="0">
                <a:latin typeface="+mj-lt"/>
              </a:rPr>
              <a:t>In 2020, among the Most Competitive Institutions, an average of 24 percent of enrolled students received Pell grants, compared to an average of 68 percent receiving Pell Grants at the least competitive institutions.</a:t>
            </a:r>
          </a:p>
        </p:txBody>
      </p:sp>
      <p:sp>
        <p:nvSpPr>
          <p:cNvPr id="8" name="TextBox 7">
            <a:extLst>
              <a:ext uri="{FF2B5EF4-FFF2-40B4-BE49-F238E27FC236}">
                <a16:creationId xmlns:a16="http://schemas.microsoft.com/office/drawing/2014/main" id="{225509A0-D785-BA46-1BD7-A510329D66CA}"/>
              </a:ext>
            </a:extLst>
          </p:cNvPr>
          <p:cNvSpPr txBox="1"/>
          <p:nvPr/>
        </p:nvSpPr>
        <p:spPr>
          <a:xfrm>
            <a:off x="554155" y="5255887"/>
            <a:ext cx="10440140" cy="830997"/>
          </a:xfrm>
          <a:prstGeom prst="rect">
            <a:avLst/>
          </a:prstGeom>
          <a:noFill/>
        </p:spPr>
        <p:txBody>
          <a:bodyPr wrap="square" rtlCol="0">
            <a:spAutoFit/>
          </a:bodyPr>
          <a:lstStyle/>
          <a:p>
            <a:r>
              <a:rPr lang="en-US" sz="800" b="0" i="0" dirty="0">
                <a:effectLst/>
                <a:latin typeface="+mj-lt"/>
              </a:rPr>
              <a:t>Sources: </a:t>
            </a:r>
          </a:p>
          <a:p>
            <a:r>
              <a:rPr lang="en-US" sz="800" dirty="0" err="1">
                <a:latin typeface="+mj-lt"/>
              </a:rPr>
              <a:t>Cahalan</a:t>
            </a:r>
            <a:r>
              <a:rPr lang="en-US" sz="800" dirty="0">
                <a:latin typeface="+mj-lt"/>
              </a:rPr>
              <a:t>, Margaret W., Addison, Marisha, Brunt, Nicole, Patel, Pooja R., Vaughan III, Terry, </a:t>
            </a:r>
            <a:r>
              <a:rPr lang="en-US" sz="800" dirty="0" err="1">
                <a:latin typeface="+mj-lt"/>
              </a:rPr>
              <a:t>Genao</a:t>
            </a:r>
            <a:r>
              <a:rPr lang="en-US" sz="800" dirty="0">
                <a:latin typeface="+mj-lt"/>
              </a:rPr>
              <a:t>, Alysia &amp; </a:t>
            </a:r>
            <a:r>
              <a:rPr lang="en-US" sz="800" dirty="0" err="1">
                <a:latin typeface="+mj-lt"/>
              </a:rPr>
              <a:t>Perna</a:t>
            </a:r>
            <a:r>
              <a:rPr lang="en-US" sz="800" dirty="0">
                <a:latin typeface="+mj-lt"/>
              </a:rPr>
              <a:t>, Laura W. (2022). Indicators of Higher Education Equity in the United States: 2022 Historical Trend Report. Washington, DC: The Pell Institute for the Study of Opportunity in Higher Education, Council for Opportunity in Education (COE), and Alliance for Higher Education and Democracy of the University of Pennsylvania (</a:t>
            </a:r>
            <a:r>
              <a:rPr lang="en-US" sz="800" dirty="0" err="1">
                <a:latin typeface="+mj-lt"/>
              </a:rPr>
              <a:t>PennAHEAD</a:t>
            </a:r>
            <a:r>
              <a:rPr lang="en-US" sz="800" dirty="0">
                <a:latin typeface="+mj-lt"/>
              </a:rPr>
              <a:t>)</a:t>
            </a:r>
            <a:endParaRPr lang="en-US" sz="800" b="0" i="0" dirty="0">
              <a:effectLst/>
              <a:latin typeface="+mj-lt"/>
            </a:endParaRPr>
          </a:p>
          <a:p>
            <a:r>
              <a:rPr lang="en-US" sz="800" dirty="0">
                <a:latin typeface="+mj-lt"/>
              </a:rPr>
              <a:t>R</a:t>
            </a:r>
            <a:r>
              <a:rPr lang="en-US" sz="800" b="0" i="0" dirty="0">
                <a:effectLst/>
                <a:latin typeface="+mj-lt"/>
              </a:rPr>
              <a:t>TI International. (2023). First-generation College Students in 2020: Demographic Characteristics and Postsecondary Enrollment. Washington, DC: NASPA. Retrieved from </a:t>
            </a:r>
            <a:r>
              <a:rPr lang="en-US" sz="800" b="1" i="0" u="none" strike="noStrike" dirty="0">
                <a:effectLst/>
                <a:latin typeface="+mj-lt"/>
                <a:hlinkClick r:id="rId2">
                  <a:extLst>
                    <a:ext uri="{A12FA001-AC4F-418D-AE19-62706E023703}">
                      <ahyp:hlinkClr xmlns:ahyp="http://schemas.microsoft.com/office/drawing/2018/hyperlinkcolor" val="tx"/>
                    </a:ext>
                  </a:extLst>
                </a:hlinkClick>
              </a:rPr>
              <a:t>https://firstgen.naspa.org/files/dmfile/15405_NASPA_FactSheet-01.pdf</a:t>
            </a:r>
            <a:endParaRPr lang="en-US" sz="800" dirty="0">
              <a:latin typeface="+mj-lt"/>
            </a:endParaRPr>
          </a:p>
        </p:txBody>
      </p:sp>
    </p:spTree>
    <p:extLst>
      <p:ext uri="{BB962C8B-B14F-4D97-AF65-F5344CB8AC3E}">
        <p14:creationId xmlns:p14="http://schemas.microsoft.com/office/powerpoint/2010/main" val="4180525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AA36-B630-E6EC-9FDE-E334FB96A12B}"/>
              </a:ext>
            </a:extLst>
          </p:cNvPr>
          <p:cNvSpPr>
            <a:spLocks noGrp="1"/>
          </p:cNvSpPr>
          <p:nvPr>
            <p:ph type="title"/>
          </p:nvPr>
        </p:nvSpPr>
        <p:spPr/>
        <p:txBody>
          <a:bodyPr/>
          <a:lstStyle/>
          <a:p>
            <a:r>
              <a:rPr lang="en-US"/>
              <a:t>About the College Scorecard</a:t>
            </a:r>
          </a:p>
        </p:txBody>
      </p:sp>
      <p:sp>
        <p:nvSpPr>
          <p:cNvPr id="3" name="Slide Number Placeholder 2">
            <a:extLst>
              <a:ext uri="{FF2B5EF4-FFF2-40B4-BE49-F238E27FC236}">
                <a16:creationId xmlns:a16="http://schemas.microsoft.com/office/drawing/2014/main" id="{08CEF3F5-AC4B-4406-D65F-149FC391C1B8}"/>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t>8</a:t>
            </a:fld>
            <a:endParaRPr lang="en-US"/>
          </a:p>
        </p:txBody>
      </p:sp>
    </p:spTree>
    <p:extLst>
      <p:ext uri="{BB962C8B-B14F-4D97-AF65-F5344CB8AC3E}">
        <p14:creationId xmlns:p14="http://schemas.microsoft.com/office/powerpoint/2010/main" val="3315548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721B4-B627-F08D-0E97-C02D8EECE6D2}"/>
              </a:ext>
            </a:extLst>
          </p:cNvPr>
          <p:cNvSpPr>
            <a:spLocks noGrp="1"/>
          </p:cNvSpPr>
          <p:nvPr>
            <p:ph type="title"/>
          </p:nvPr>
        </p:nvSpPr>
        <p:spPr/>
        <p:txBody>
          <a:bodyPr/>
          <a:lstStyle/>
          <a:p>
            <a:r>
              <a:rPr lang="en-US" dirty="0"/>
              <a:t>What is College Scorecard? </a:t>
            </a:r>
          </a:p>
        </p:txBody>
      </p:sp>
      <p:sp>
        <p:nvSpPr>
          <p:cNvPr id="3" name="Content Placeholder 2">
            <a:extLst>
              <a:ext uri="{FF2B5EF4-FFF2-40B4-BE49-F238E27FC236}">
                <a16:creationId xmlns:a16="http://schemas.microsoft.com/office/drawing/2014/main" id="{6946521E-7B65-714B-C75C-80776C5DA8D2}"/>
              </a:ext>
            </a:extLst>
          </p:cNvPr>
          <p:cNvSpPr>
            <a:spLocks noGrp="1"/>
          </p:cNvSpPr>
          <p:nvPr>
            <p:ph idx="1"/>
          </p:nvPr>
        </p:nvSpPr>
        <p:spPr>
          <a:xfrm>
            <a:off x="838200" y="1557011"/>
            <a:ext cx="9872050" cy="1762386"/>
          </a:xfrm>
        </p:spPr>
        <p:txBody>
          <a:bodyPr vert="horz" lIns="91440" tIns="45720" rIns="91440" bIns="45720" rtlCol="0" anchor="t">
            <a:normAutofit fontScale="92500"/>
          </a:bodyPr>
          <a:lstStyle/>
          <a:p>
            <a:pPr marL="0" indent="0">
              <a:lnSpc>
                <a:spcPct val="100000"/>
              </a:lnSpc>
              <a:buNone/>
            </a:pPr>
            <a:r>
              <a:rPr lang="en-US" dirty="0"/>
              <a:t>The U.S. Department of Education’s College Scorecard is a free online tool that helps students, families, educators, counselors, and other college access professionals make data-informed decisions when choosing a college or university to attend. </a:t>
            </a:r>
          </a:p>
        </p:txBody>
      </p:sp>
      <p:pic>
        <p:nvPicPr>
          <p:cNvPr id="5" name="Picture 4" descr="College Scorecard logo.">
            <a:extLst>
              <a:ext uri="{FF2B5EF4-FFF2-40B4-BE49-F238E27FC236}">
                <a16:creationId xmlns:a16="http://schemas.microsoft.com/office/drawing/2014/main" id="{99E677AB-EEAD-DC61-6A80-E08E737A2725}"/>
              </a:ex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838200" y="3898508"/>
            <a:ext cx="6085114" cy="1178050"/>
          </a:xfrm>
          <a:prstGeom prst="rect">
            <a:avLst/>
          </a:prstGeom>
        </p:spPr>
      </p:pic>
      <p:sp>
        <p:nvSpPr>
          <p:cNvPr id="4" name="Slide Number Placeholder 3">
            <a:extLst>
              <a:ext uri="{FF2B5EF4-FFF2-40B4-BE49-F238E27FC236}">
                <a16:creationId xmlns:a16="http://schemas.microsoft.com/office/drawing/2014/main" id="{1E5D8C0D-561C-2FAF-74D9-9BDDACC05656}"/>
              </a:ext>
            </a:extLst>
          </p:cNvPr>
          <p:cNvSpPr>
            <a:spLocks noGrp="1"/>
          </p:cNvSpPr>
          <p:nvPr>
            <p:ph type="sldNum" sz="quarter" idx="12"/>
          </p:nvPr>
        </p:nvSpPr>
        <p:spPr>
          <a:xfrm>
            <a:off x="9433385" y="6492875"/>
            <a:ext cx="2743200" cy="365125"/>
          </a:xfrm>
        </p:spPr>
        <p:txBody>
          <a:bodyPr rIns="274320" bIns="274320"/>
          <a:lstStyle/>
          <a:p>
            <a:fld id="{208B47FD-D320-1949-BB20-F420B8DD3092}" type="slidenum">
              <a:rPr lang="en-US" smtClean="0">
                <a:solidFill>
                  <a:sysClr val="windowText" lastClr="000000"/>
                </a:solidFill>
              </a:rPr>
              <a:t>9</a:t>
            </a:fld>
            <a:endParaRPr lang="en-US">
              <a:solidFill>
                <a:sysClr val="windowText" lastClr="000000"/>
              </a:solidFill>
            </a:endParaRPr>
          </a:p>
        </p:txBody>
      </p:sp>
    </p:spTree>
    <p:extLst>
      <p:ext uri="{BB962C8B-B14F-4D97-AF65-F5344CB8AC3E}">
        <p14:creationId xmlns:p14="http://schemas.microsoft.com/office/powerpoint/2010/main" val="2117551215"/>
      </p:ext>
    </p:extLst>
  </p:cSld>
  <p:clrMapOvr>
    <a:masterClrMapping/>
  </p:clrMapOvr>
</p:sld>
</file>

<file path=ppt/theme/theme1.xml><?xml version="1.0" encoding="utf-8"?>
<a:theme xmlns:a="http://schemas.openxmlformats.org/drawingml/2006/main" name="Office Theme">
  <a:themeElements>
    <a:clrScheme name="College Scorecard">
      <a:dk1>
        <a:srgbClr val="000000"/>
      </a:dk1>
      <a:lt1>
        <a:srgbClr val="FFFFFF"/>
      </a:lt1>
      <a:dk2>
        <a:srgbClr val="0F264E"/>
      </a:dk2>
      <a:lt2>
        <a:srgbClr val="EFF1F5"/>
      </a:lt2>
      <a:accent1>
        <a:srgbClr val="0369A2"/>
      </a:accent1>
      <a:accent2>
        <a:srgbClr val="7AD88B"/>
      </a:accent2>
      <a:accent3>
        <a:srgbClr val="FEF9EA"/>
      </a:accent3>
      <a:accent4>
        <a:srgbClr val="FFC000"/>
      </a:accent4>
      <a:accent5>
        <a:srgbClr val="5B9BD5"/>
      </a:accent5>
      <a:accent6>
        <a:srgbClr val="047D4A"/>
      </a:accent6>
      <a:hlink>
        <a:srgbClr val="1269E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9F0E93537208468DD2F6ED19386321" ma:contentTypeVersion="17" ma:contentTypeDescription="Create a new document." ma:contentTypeScope="" ma:versionID="3f83ab26eefd52019531416474c7fd2e">
  <xsd:schema xmlns:xsd="http://www.w3.org/2001/XMLSchema" xmlns:xs="http://www.w3.org/2001/XMLSchema" xmlns:p="http://schemas.microsoft.com/office/2006/metadata/properties" xmlns:ns2="2bbd4f8d-2a65-4a5d-8f3e-fbba9d52cdf6" xmlns:ns3="78d48902-1308-491c-b0e8-47d7793e044a" targetNamespace="http://schemas.microsoft.com/office/2006/metadata/properties" ma:root="true" ma:fieldsID="9e06b8f9d74a8800ccb28f577d72ff5b" ns2:_="" ns3:_="">
    <xsd:import namespace="2bbd4f8d-2a65-4a5d-8f3e-fbba9d52cdf6"/>
    <xsd:import namespace="78d48902-1308-491c-b0e8-47d7793e044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d4f8d-2a65-4a5d-8f3e-fbba9d52cd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3b40f3a-84d0-4acf-ad34-a39173ff9cc9" ma:termSetId="09814cd3-568e-fe90-9814-8d621ff8fb84" ma:anchorId="fba54fb3-c3e1-fe81-a776-ca4b69148c4d" ma:open="true" ma:isKeyword="false">
      <xsd:complexType>
        <xsd:sequence>
          <xsd:element ref="pc:Terms" minOccurs="0" maxOccurs="1"/>
        </xsd:sequence>
      </xsd:complexType>
    </xsd:element>
    <xsd:element name="MediaServiceDateTaken" ma:index="24"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8d48902-1308-491c-b0e8-47d7793e044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6278662-2d00-4a71-a630-0fd80164f29d}" ma:internalName="TaxCatchAll" ma:showField="CatchAllData" ma:web="78d48902-1308-491c-b0e8-47d7793e04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bbd4f8d-2a65-4a5d-8f3e-fbba9d52cdf6">
      <Terms xmlns="http://schemas.microsoft.com/office/infopath/2007/PartnerControls"/>
    </lcf76f155ced4ddcb4097134ff3c332f>
    <TaxCatchAll xmlns="78d48902-1308-491c-b0e8-47d7793e044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689AE5-AE52-4C92-B8DB-7FAD010D9C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bd4f8d-2a65-4a5d-8f3e-fbba9d52cdf6"/>
    <ds:schemaRef ds:uri="78d48902-1308-491c-b0e8-47d7793e04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FD2948-AA0B-4571-84B0-70C8B7186A83}">
  <ds:schemaRefs>
    <ds:schemaRef ds:uri="http://purl.org/dc/elements/1.1/"/>
    <ds:schemaRef ds:uri="http://schemas.microsoft.com/office/2006/documentManagement/types"/>
    <ds:schemaRef ds:uri="http://schemas.microsoft.com/office/2006/metadata/properties"/>
    <ds:schemaRef ds:uri="2bbd4f8d-2a65-4a5d-8f3e-fbba9d52cdf6"/>
    <ds:schemaRef ds:uri="http://www.w3.org/XML/1998/namespace"/>
    <ds:schemaRef ds:uri="78d48902-1308-491c-b0e8-47d7793e044a"/>
    <ds:schemaRef ds:uri="http://purl.org/dc/terms/"/>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DE80A3FC-3E77-4C91-8A5F-5F90311E7B0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802</Words>
  <Application>Microsoft Macintosh PowerPoint</Application>
  <PresentationFormat>Widescreen</PresentationFormat>
  <Paragraphs>101</Paragraphs>
  <Slides>18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Symbol</vt:lpstr>
      <vt:lpstr>Times New Roman</vt:lpstr>
      <vt:lpstr>Office Theme</vt:lpstr>
      <vt:lpstr>Counselor and Advisor Training: Module 1</vt:lpstr>
      <vt:lpstr>Session Norms </vt:lpstr>
      <vt:lpstr>College Access Advisors Modules </vt:lpstr>
      <vt:lpstr>Learning Objective</vt:lpstr>
      <vt:lpstr>Group Activator</vt:lpstr>
      <vt:lpstr>The Role of Advisors and School Counselors</vt:lpstr>
      <vt:lpstr>Equity in U.S. Higher Education</vt:lpstr>
      <vt:lpstr>About the College Scorecard</vt:lpstr>
      <vt:lpstr>What is College Scorecard? </vt:lpstr>
      <vt:lpstr>College Scorecard Goals</vt:lpstr>
      <vt:lpstr>Benefits of College Scorecard</vt:lpstr>
      <vt:lpstr>Benefits of Using College Scorecard</vt:lpstr>
      <vt:lpstr>Primary Benefits for Students</vt:lpstr>
      <vt:lpstr>Importance of Key Metrics</vt:lpstr>
      <vt:lpstr>Benefits of College Scorecard</vt:lpstr>
      <vt:lpstr>Reflection</vt:lpstr>
      <vt:lpstr>Reflection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Scorecard Counselor and Advisor Training: Module 1 </dc:title>
  <dc:subject>College Scorecard </dc:subject>
  <dc:creator>U.S. Department of Education</dc:creator>
  <cp:keywords>College Scorecard </cp:keywords>
  <dc:description/>
  <cp:lastModifiedBy/>
  <cp:revision>417</cp:revision>
  <dcterms:created xsi:type="dcterms:W3CDTF">2023-12-18T18:45:34Z</dcterms:created>
  <dcterms:modified xsi:type="dcterms:W3CDTF">2024-07-22T23:08:37Z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0x010100E99F0E93537208468DD2F6ED19386321</vt:lpwstr>
  </property>
  <property fmtid="{D5CDD505-2E9C-101B-9397-08002B2CF9AE}" pid="3" name="MediaServiceImageTags">
    <vt:lpwstr/>
  </property>
</Properties>
</file>