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0"/>
  </p:notesMasterIdLst>
  <p:sldIdLst>
    <p:sldId id="266" r:id="rId5"/>
    <p:sldId id="270" r:id="rId6"/>
    <p:sldId id="282" r:id="rId7"/>
    <p:sldId id="285" r:id="rId8"/>
    <p:sldId id="283" r:id="rId9"/>
    <p:sldId id="290" r:id="rId10"/>
    <p:sldId id="284" r:id="rId11"/>
    <p:sldId id="264" r:id="rId12"/>
    <p:sldId id="291" r:id="rId13"/>
    <p:sldId id="292" r:id="rId14"/>
    <p:sldId id="293" r:id="rId15"/>
    <p:sldId id="286" r:id="rId16"/>
    <p:sldId id="287" r:id="rId17"/>
    <p:sldId id="294" r:id="rId18"/>
    <p:sldId id="28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26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48"/>
    <p:restoredTop sz="96301" autoAdjust="0"/>
  </p:normalViewPr>
  <p:slideViewPr>
    <p:cSldViewPr snapToGrid="0">
      <p:cViewPr varScale="1">
        <p:scale>
          <a:sx n="123" d="100"/>
          <a:sy n="123" d="100"/>
        </p:scale>
        <p:origin x="368" y="184"/>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s, Nicole" userId="S::jmills@rti.org::635ffad0-149b-4734-875d-ab8f60d68deb" providerId="AD" clId="Web-{26FC5089-AEAC-4B17-AE44-CC1DEA8231CB}"/>
    <pc:docChg chg="addSld modSld sldOrd">
      <pc:chgData name="Mills, Nicole" userId="S::jmills@rti.org::635ffad0-149b-4734-875d-ab8f60d68deb" providerId="AD" clId="Web-{26FC5089-AEAC-4B17-AE44-CC1DEA8231CB}" dt="2024-01-16T15:41:34.336" v="124" actId="1076"/>
      <pc:docMkLst>
        <pc:docMk/>
      </pc:docMkLst>
      <pc:sldChg chg="modSp">
        <pc:chgData name="Mills, Nicole" userId="S::jmills@rti.org::635ffad0-149b-4734-875d-ab8f60d68deb" providerId="AD" clId="Web-{26FC5089-AEAC-4B17-AE44-CC1DEA8231CB}" dt="2024-01-16T15:32:31.803" v="3" actId="14100"/>
        <pc:sldMkLst>
          <pc:docMk/>
          <pc:sldMk cId="2545833189" sldId="270"/>
        </pc:sldMkLst>
        <pc:spChg chg="mod">
          <ac:chgData name="Mills, Nicole" userId="S::jmills@rti.org::635ffad0-149b-4734-875d-ab8f60d68deb" providerId="AD" clId="Web-{26FC5089-AEAC-4B17-AE44-CC1DEA8231CB}" dt="2024-01-16T15:32:31.803" v="3" actId="14100"/>
          <ac:spMkLst>
            <pc:docMk/>
            <pc:sldMk cId="2545833189" sldId="270"/>
            <ac:spMk id="6" creationId="{6F22492E-DE60-405A-AAFD-70742EE23594}"/>
          </ac:spMkLst>
        </pc:spChg>
      </pc:sldChg>
      <pc:sldChg chg="modSp">
        <pc:chgData name="Mills, Nicole" userId="S::jmills@rti.org::635ffad0-149b-4734-875d-ab8f60d68deb" providerId="AD" clId="Web-{26FC5089-AEAC-4B17-AE44-CC1DEA8231CB}" dt="2024-01-16T15:32:53.757" v="5" actId="20577"/>
        <pc:sldMkLst>
          <pc:docMk/>
          <pc:sldMk cId="3934638896" sldId="282"/>
        </pc:sldMkLst>
        <pc:spChg chg="mod">
          <ac:chgData name="Mills, Nicole" userId="S::jmills@rti.org::635ffad0-149b-4734-875d-ab8f60d68deb" providerId="AD" clId="Web-{26FC5089-AEAC-4B17-AE44-CC1DEA8231CB}" dt="2024-01-16T15:32:53.757" v="5" actId="20577"/>
          <ac:spMkLst>
            <pc:docMk/>
            <pc:sldMk cId="3934638896" sldId="282"/>
            <ac:spMk id="3" creationId="{CA6864CD-9725-14BC-6A26-BF18876A86FB}"/>
          </ac:spMkLst>
        </pc:spChg>
      </pc:sldChg>
      <pc:sldChg chg="modSp ord">
        <pc:chgData name="Mills, Nicole" userId="S::jmills@rti.org::635ffad0-149b-4734-875d-ab8f60d68deb" providerId="AD" clId="Web-{26FC5089-AEAC-4B17-AE44-CC1DEA8231CB}" dt="2024-01-16T15:36:46.936" v="45" actId="20577"/>
        <pc:sldMkLst>
          <pc:docMk/>
          <pc:sldMk cId="3894115758" sldId="285"/>
        </pc:sldMkLst>
        <pc:spChg chg="mod">
          <ac:chgData name="Mills, Nicole" userId="S::jmills@rti.org::635ffad0-149b-4734-875d-ab8f60d68deb" providerId="AD" clId="Web-{26FC5089-AEAC-4B17-AE44-CC1DEA8231CB}" dt="2024-01-16T15:33:28.524" v="22" actId="20577"/>
          <ac:spMkLst>
            <pc:docMk/>
            <pc:sldMk cId="3894115758" sldId="285"/>
            <ac:spMk id="2" creationId="{9A5475DD-7122-FAAF-E1CA-03830A767D12}"/>
          </ac:spMkLst>
        </pc:spChg>
        <pc:spChg chg="mod">
          <ac:chgData name="Mills, Nicole" userId="S::jmills@rti.org::635ffad0-149b-4734-875d-ab8f60d68deb" providerId="AD" clId="Web-{26FC5089-AEAC-4B17-AE44-CC1DEA8231CB}" dt="2024-01-16T15:36:46.936" v="45" actId="20577"/>
          <ac:spMkLst>
            <pc:docMk/>
            <pc:sldMk cId="3894115758" sldId="285"/>
            <ac:spMk id="3" creationId="{53B19D7A-A0AA-1F1A-A03E-6AADB62DCC00}"/>
          </ac:spMkLst>
        </pc:spChg>
      </pc:sldChg>
      <pc:sldChg chg="modSp">
        <pc:chgData name="Mills, Nicole" userId="S::jmills@rti.org::635ffad0-149b-4734-875d-ab8f60d68deb" providerId="AD" clId="Web-{26FC5089-AEAC-4B17-AE44-CC1DEA8231CB}" dt="2024-01-16T15:40:41.272" v="102" actId="20577"/>
        <pc:sldMkLst>
          <pc:docMk/>
          <pc:sldMk cId="917331703" sldId="287"/>
        </pc:sldMkLst>
        <pc:spChg chg="mod">
          <ac:chgData name="Mills, Nicole" userId="S::jmills@rti.org::635ffad0-149b-4734-875d-ab8f60d68deb" providerId="AD" clId="Web-{26FC5089-AEAC-4B17-AE44-CC1DEA8231CB}" dt="2024-01-16T15:40:41.272" v="102" actId="20577"/>
          <ac:spMkLst>
            <pc:docMk/>
            <pc:sldMk cId="917331703" sldId="287"/>
            <ac:spMk id="3" creationId="{53B19D7A-A0AA-1F1A-A03E-6AADB62DCC00}"/>
          </ac:spMkLst>
        </pc:spChg>
      </pc:sldChg>
      <pc:sldChg chg="modSp">
        <pc:chgData name="Mills, Nicole" userId="S::jmills@rti.org::635ffad0-149b-4734-875d-ab8f60d68deb" providerId="AD" clId="Web-{26FC5089-AEAC-4B17-AE44-CC1DEA8231CB}" dt="2024-01-16T15:41:34.336" v="124" actId="1076"/>
        <pc:sldMkLst>
          <pc:docMk/>
          <pc:sldMk cId="321825449" sldId="289"/>
        </pc:sldMkLst>
        <pc:spChg chg="mod">
          <ac:chgData name="Mills, Nicole" userId="S::jmills@rti.org::635ffad0-149b-4734-875d-ab8f60d68deb" providerId="AD" clId="Web-{26FC5089-AEAC-4B17-AE44-CC1DEA8231CB}" dt="2024-01-16T15:41:34.336" v="124" actId="1076"/>
          <ac:spMkLst>
            <pc:docMk/>
            <pc:sldMk cId="321825449" sldId="289"/>
            <ac:spMk id="3" creationId="{EF405A9E-2150-6DCA-86DD-94AAFA5979B4}"/>
          </ac:spMkLst>
        </pc:spChg>
      </pc:sldChg>
      <pc:sldChg chg="add replId">
        <pc:chgData name="Mills, Nicole" userId="S::jmills@rti.org::635ffad0-149b-4734-875d-ab8f60d68deb" providerId="AD" clId="Web-{26FC5089-AEAC-4B17-AE44-CC1DEA8231CB}" dt="2024-01-16T15:33:06.976" v="6"/>
        <pc:sldMkLst>
          <pc:docMk/>
          <pc:sldMk cId="1423216835" sldId="290"/>
        </pc:sldMkLst>
      </pc:sldChg>
    </pc:docChg>
  </pc:docChgLst>
  <pc:docChgLst>
    <pc:chgData name="Mills, Nicole" userId="S::jmills@rti.org::635ffad0-149b-4734-875d-ab8f60d68deb" providerId="AD" clId="Web-{5A62F957-C2C3-0ADA-A3EA-63597F6EEA2B}"/>
    <pc:docChg chg="modSld">
      <pc:chgData name="Mills, Nicole" userId="S::jmills@rti.org::635ffad0-149b-4734-875d-ab8f60d68deb" providerId="AD" clId="Web-{5A62F957-C2C3-0ADA-A3EA-63597F6EEA2B}" dt="2024-03-18T17:45:55.953" v="0" actId="20577"/>
      <pc:docMkLst>
        <pc:docMk/>
      </pc:docMkLst>
      <pc:sldChg chg="modSp">
        <pc:chgData name="Mills, Nicole" userId="S::jmills@rti.org::635ffad0-149b-4734-875d-ab8f60d68deb" providerId="AD" clId="Web-{5A62F957-C2C3-0ADA-A3EA-63597F6EEA2B}" dt="2024-03-18T17:45:55.953" v="0" actId="20577"/>
        <pc:sldMkLst>
          <pc:docMk/>
          <pc:sldMk cId="3867643459" sldId="266"/>
        </pc:sldMkLst>
        <pc:spChg chg="mod">
          <ac:chgData name="Mills, Nicole" userId="S::jmills@rti.org::635ffad0-149b-4734-875d-ab8f60d68deb" providerId="AD" clId="Web-{5A62F957-C2C3-0ADA-A3EA-63597F6EEA2B}" dt="2024-03-18T17:45:55.953" v="0" actId="20577"/>
          <ac:spMkLst>
            <pc:docMk/>
            <pc:sldMk cId="3867643459" sldId="266"/>
            <ac:spMk id="3" creationId="{9CA9705B-4582-B2DA-F8CF-0EC38D9AECD4}"/>
          </ac:spMkLst>
        </pc:spChg>
      </pc:sldChg>
    </pc:docChg>
  </pc:docChgLst>
  <pc:docChgLst>
    <pc:chgData name="Mills, Nicole" userId="635ffad0-149b-4734-875d-ab8f60d68deb" providerId="ADAL" clId="{825B7E0B-8640-43AF-9776-80F22541E19E}"/>
    <pc:docChg chg="undo custSel addSld delSld modSld">
      <pc:chgData name="Mills, Nicole" userId="635ffad0-149b-4734-875d-ab8f60d68deb" providerId="ADAL" clId="{825B7E0B-8640-43AF-9776-80F22541E19E}" dt="2024-01-16T19:47:11.552" v="86" actId="27636"/>
      <pc:docMkLst>
        <pc:docMk/>
      </pc:docMkLst>
      <pc:sldChg chg="add">
        <pc:chgData name="Mills, Nicole" userId="635ffad0-149b-4734-875d-ab8f60d68deb" providerId="ADAL" clId="{825B7E0B-8640-43AF-9776-80F22541E19E}" dt="2024-01-16T15:47:23.377" v="2"/>
        <pc:sldMkLst>
          <pc:docMk/>
          <pc:sldMk cId="523459731" sldId="264"/>
        </pc:sldMkLst>
      </pc:sldChg>
      <pc:sldChg chg="addSp delSp mod">
        <pc:chgData name="Mills, Nicole" userId="635ffad0-149b-4734-875d-ab8f60d68deb" providerId="ADAL" clId="{825B7E0B-8640-43AF-9776-80F22541E19E}" dt="2024-01-16T15:47:09.615" v="1" actId="22"/>
        <pc:sldMkLst>
          <pc:docMk/>
          <pc:sldMk cId="1501097735" sldId="284"/>
        </pc:sldMkLst>
        <pc:spChg chg="add del">
          <ac:chgData name="Mills, Nicole" userId="635ffad0-149b-4734-875d-ab8f60d68deb" providerId="ADAL" clId="{825B7E0B-8640-43AF-9776-80F22541E19E}" dt="2024-01-16T15:47:09.615" v="1" actId="22"/>
          <ac:spMkLst>
            <pc:docMk/>
            <pc:sldMk cId="1501097735" sldId="284"/>
            <ac:spMk id="4" creationId="{76614072-01F8-C39F-ECBB-9FC9627E2353}"/>
          </ac:spMkLst>
        </pc:spChg>
      </pc:sldChg>
      <pc:sldChg chg="addSp modSp mod modAnim">
        <pc:chgData name="Mills, Nicole" userId="635ffad0-149b-4734-875d-ab8f60d68deb" providerId="ADAL" clId="{825B7E0B-8640-43AF-9776-80F22541E19E}" dt="2024-01-16T19:44:40.038" v="13"/>
        <pc:sldMkLst>
          <pc:docMk/>
          <pc:sldMk cId="3894115758" sldId="285"/>
        </pc:sldMkLst>
        <pc:spChg chg="add mod">
          <ac:chgData name="Mills, Nicole" userId="635ffad0-149b-4734-875d-ab8f60d68deb" providerId="ADAL" clId="{825B7E0B-8640-43AF-9776-80F22541E19E}" dt="2024-01-16T19:44:33.527" v="12" actId="13822"/>
          <ac:spMkLst>
            <pc:docMk/>
            <pc:sldMk cId="3894115758" sldId="285"/>
            <ac:spMk id="4" creationId="{6585600D-030F-0553-FDC1-E8C241BA75E6}"/>
          </ac:spMkLst>
        </pc:spChg>
      </pc:sldChg>
      <pc:sldChg chg="modSp mod">
        <pc:chgData name="Mills, Nicole" userId="635ffad0-149b-4734-875d-ab8f60d68deb" providerId="ADAL" clId="{825B7E0B-8640-43AF-9776-80F22541E19E}" dt="2024-01-16T19:47:11.552" v="86" actId="27636"/>
        <pc:sldMkLst>
          <pc:docMk/>
          <pc:sldMk cId="917331703" sldId="287"/>
        </pc:sldMkLst>
        <pc:spChg chg="mod">
          <ac:chgData name="Mills, Nicole" userId="635ffad0-149b-4734-875d-ab8f60d68deb" providerId="ADAL" clId="{825B7E0B-8640-43AF-9776-80F22541E19E}" dt="2024-01-16T19:47:11.552" v="86" actId="27636"/>
          <ac:spMkLst>
            <pc:docMk/>
            <pc:sldMk cId="917331703" sldId="287"/>
            <ac:spMk id="3" creationId="{53B19D7A-A0AA-1F1A-A03E-6AADB62DCC00}"/>
          </ac:spMkLst>
        </pc:spChg>
      </pc:sldChg>
      <pc:sldChg chg="modSp add del mod">
        <pc:chgData name="Mills, Nicole" userId="635ffad0-149b-4734-875d-ab8f60d68deb" providerId="ADAL" clId="{825B7E0B-8640-43AF-9776-80F22541E19E}" dt="2024-01-16T19:44:47.214" v="14" actId="47"/>
        <pc:sldMkLst>
          <pc:docMk/>
          <pc:sldMk cId="1208503132" sldId="291"/>
        </pc:sldMkLst>
        <pc:spChg chg="mod">
          <ac:chgData name="Mills, Nicole" userId="635ffad0-149b-4734-875d-ab8f60d68deb" providerId="ADAL" clId="{825B7E0B-8640-43AF-9776-80F22541E19E}" dt="2024-01-16T19:43:55.933" v="6" actId="20577"/>
          <ac:spMkLst>
            <pc:docMk/>
            <pc:sldMk cId="1208503132" sldId="291"/>
            <ac:spMk id="3" creationId="{53B19D7A-A0AA-1F1A-A03E-6AADB62DCC00}"/>
          </ac:spMkLst>
        </pc:spChg>
      </pc:sldChg>
    </pc:docChg>
  </pc:docChgLst>
  <pc:docChgLst>
    <pc:chgData name="Mills, Nicole" userId="S::jmills@rti.org::635ffad0-149b-4734-875d-ab8f60d68deb" providerId="AD" clId="Web-{430F929E-0586-6660-776F-B3DE724D0E05}"/>
    <pc:docChg chg="addSld modSld">
      <pc:chgData name="Mills, Nicole" userId="S::jmills@rti.org::635ffad0-149b-4734-875d-ab8f60d68deb" providerId="AD" clId="Web-{430F929E-0586-6660-776F-B3DE724D0E05}" dt="2024-05-13T15:15:10.711" v="20" actId="20577"/>
      <pc:docMkLst>
        <pc:docMk/>
      </pc:docMkLst>
      <pc:sldChg chg="modSp">
        <pc:chgData name="Mills, Nicole" userId="S::jmills@rti.org::635ffad0-149b-4734-875d-ab8f60d68deb" providerId="AD" clId="Web-{430F929E-0586-6660-776F-B3DE724D0E05}" dt="2024-05-13T15:14:10.207" v="15" actId="20577"/>
        <pc:sldMkLst>
          <pc:docMk/>
          <pc:sldMk cId="917331703" sldId="287"/>
        </pc:sldMkLst>
        <pc:spChg chg="mod">
          <ac:chgData name="Mills, Nicole" userId="S::jmills@rti.org::635ffad0-149b-4734-875d-ab8f60d68deb" providerId="AD" clId="Web-{430F929E-0586-6660-776F-B3DE724D0E05}" dt="2024-05-13T15:14:10.207" v="15" actId="20577"/>
          <ac:spMkLst>
            <pc:docMk/>
            <pc:sldMk cId="917331703" sldId="287"/>
            <ac:spMk id="3" creationId="{53B19D7A-A0AA-1F1A-A03E-6AADB62DCC00}"/>
          </ac:spMkLst>
        </pc:spChg>
      </pc:sldChg>
      <pc:sldChg chg="modSp add replId">
        <pc:chgData name="Mills, Nicole" userId="S::jmills@rti.org::635ffad0-149b-4734-875d-ab8f60d68deb" providerId="AD" clId="Web-{430F929E-0586-6660-776F-B3DE724D0E05}" dt="2024-05-13T15:15:10.711" v="20" actId="20577"/>
        <pc:sldMkLst>
          <pc:docMk/>
          <pc:sldMk cId="1267780730" sldId="294"/>
        </pc:sldMkLst>
        <pc:spChg chg="mod">
          <ac:chgData name="Mills, Nicole" userId="S::jmills@rti.org::635ffad0-149b-4734-875d-ab8f60d68deb" providerId="AD" clId="Web-{430F929E-0586-6660-776F-B3DE724D0E05}" dt="2024-05-13T15:15:10.711" v="20" actId="20577"/>
          <ac:spMkLst>
            <pc:docMk/>
            <pc:sldMk cId="1267780730" sldId="294"/>
            <ac:spMk id="3" creationId="{53B19D7A-A0AA-1F1A-A03E-6AADB62DCC00}"/>
          </ac:spMkLst>
        </pc:spChg>
      </pc:sldChg>
    </pc:docChg>
  </pc:docChgLst>
  <pc:docChgLst>
    <pc:chgData name="Mills, Nicole" userId="S::jmills@rti.org::635ffad0-149b-4734-875d-ab8f60d68deb" providerId="AD" clId="Web-{B540C59C-BAB3-DA1C-4184-4DF5CB303539}"/>
    <pc:docChg chg="modSld">
      <pc:chgData name="Mills, Nicole" userId="S::jmills@rti.org::635ffad0-149b-4734-875d-ab8f60d68deb" providerId="AD" clId="Web-{B540C59C-BAB3-DA1C-4184-4DF5CB303539}" dt="2024-05-16T18:10:53.555" v="23" actId="20577"/>
      <pc:docMkLst>
        <pc:docMk/>
      </pc:docMkLst>
      <pc:sldChg chg="modSp">
        <pc:chgData name="Mills, Nicole" userId="S::jmills@rti.org::635ffad0-149b-4734-875d-ab8f60d68deb" providerId="AD" clId="Web-{B540C59C-BAB3-DA1C-4184-4DF5CB303539}" dt="2024-05-16T18:10:53.555" v="23" actId="20577"/>
        <pc:sldMkLst>
          <pc:docMk/>
          <pc:sldMk cId="917331703" sldId="287"/>
        </pc:sldMkLst>
        <pc:spChg chg="mod">
          <ac:chgData name="Mills, Nicole" userId="S::jmills@rti.org::635ffad0-149b-4734-875d-ab8f60d68deb" providerId="AD" clId="Web-{B540C59C-BAB3-DA1C-4184-4DF5CB303539}" dt="2024-05-16T18:10:53.555" v="23" actId="20577"/>
          <ac:spMkLst>
            <pc:docMk/>
            <pc:sldMk cId="917331703" sldId="287"/>
            <ac:spMk id="3" creationId="{53B19D7A-A0AA-1F1A-A03E-6AADB62DCC00}"/>
          </ac:spMkLst>
        </pc:spChg>
      </pc:sldChg>
    </pc:docChg>
  </pc:docChgLst>
  <pc:docChgLst>
    <pc:chgData name="Mills, Nicole" userId="S::jmills@rti.org::635ffad0-149b-4734-875d-ab8f60d68deb" providerId="AD" clId="Web-{8F7C4A9A-245B-322C-98DA-497BEEE3F7C4}"/>
    <pc:docChg chg="modSld">
      <pc:chgData name="Mills, Nicole" userId="S::jmills@rti.org::635ffad0-149b-4734-875d-ab8f60d68deb" providerId="AD" clId="Web-{8F7C4A9A-245B-322C-98DA-497BEEE3F7C4}" dt="2024-05-13T12:24:58.174" v="51" actId="20577"/>
      <pc:docMkLst>
        <pc:docMk/>
      </pc:docMkLst>
      <pc:sldChg chg="modSp">
        <pc:chgData name="Mills, Nicole" userId="S::jmills@rti.org::635ffad0-149b-4734-875d-ab8f60d68deb" providerId="AD" clId="Web-{8F7C4A9A-245B-322C-98DA-497BEEE3F7C4}" dt="2024-05-13T12:24:23.063" v="14" actId="20577"/>
        <pc:sldMkLst>
          <pc:docMk/>
          <pc:sldMk cId="3934638896" sldId="282"/>
        </pc:sldMkLst>
        <pc:spChg chg="mod">
          <ac:chgData name="Mills, Nicole" userId="S::jmills@rti.org::635ffad0-149b-4734-875d-ab8f60d68deb" providerId="AD" clId="Web-{8F7C4A9A-245B-322C-98DA-497BEEE3F7C4}" dt="2024-05-13T12:24:23.063" v="14" actId="20577"/>
          <ac:spMkLst>
            <pc:docMk/>
            <pc:sldMk cId="3934638896" sldId="282"/>
            <ac:spMk id="3" creationId="{CA6864CD-9725-14BC-6A26-BF18876A86FB}"/>
          </ac:spMkLst>
        </pc:spChg>
      </pc:sldChg>
      <pc:sldChg chg="modSp">
        <pc:chgData name="Mills, Nicole" userId="S::jmills@rti.org::635ffad0-149b-4734-875d-ab8f60d68deb" providerId="AD" clId="Web-{8F7C4A9A-245B-322C-98DA-497BEEE3F7C4}" dt="2024-05-13T12:24:58.174" v="51" actId="20577"/>
        <pc:sldMkLst>
          <pc:docMk/>
          <pc:sldMk cId="917331703" sldId="287"/>
        </pc:sldMkLst>
        <pc:spChg chg="mod">
          <ac:chgData name="Mills, Nicole" userId="S::jmills@rti.org::635ffad0-149b-4734-875d-ab8f60d68deb" providerId="AD" clId="Web-{8F7C4A9A-245B-322C-98DA-497BEEE3F7C4}" dt="2024-05-13T12:24:58.174" v="51" actId="20577"/>
          <ac:spMkLst>
            <pc:docMk/>
            <pc:sldMk cId="917331703" sldId="287"/>
            <ac:spMk id="3" creationId="{53B19D7A-A0AA-1F1A-A03E-6AADB62DCC00}"/>
          </ac:spMkLst>
        </pc:spChg>
      </pc:sldChg>
    </pc:docChg>
  </pc:docChgLst>
  <pc:docChgLst>
    <pc:chgData name="Traverso, Pablo" userId="b9b276b4-3145-4f9a-8563-b133bb430f6f" providerId="ADAL" clId="{3E85D58C-3492-1646-A5EE-48BD2C4E8E1E}"/>
    <pc:docChg chg="modSld">
      <pc:chgData name="Traverso, Pablo" userId="b9b276b4-3145-4f9a-8563-b133bb430f6f" providerId="ADAL" clId="{3E85D58C-3492-1646-A5EE-48BD2C4E8E1E}" dt="2024-07-22T23:29:38.260" v="49" actId="962"/>
      <pc:docMkLst>
        <pc:docMk/>
      </pc:docMkLst>
      <pc:sldChg chg="modSp mod">
        <pc:chgData name="Traverso, Pablo" userId="b9b276b4-3145-4f9a-8563-b133bb430f6f" providerId="ADAL" clId="{3E85D58C-3492-1646-A5EE-48BD2C4E8E1E}" dt="2024-07-22T23:29:21.931" v="0" actId="962"/>
        <pc:sldMkLst>
          <pc:docMk/>
          <pc:sldMk cId="3934638896" sldId="282"/>
        </pc:sldMkLst>
        <pc:picChg chg="mod">
          <ac:chgData name="Traverso, Pablo" userId="b9b276b4-3145-4f9a-8563-b133bb430f6f" providerId="ADAL" clId="{3E85D58C-3492-1646-A5EE-48BD2C4E8E1E}" dt="2024-07-22T23:29:21.931" v="0" actId="962"/>
          <ac:picMkLst>
            <pc:docMk/>
            <pc:sldMk cId="3934638896" sldId="282"/>
            <ac:picMk id="4" creationId="{CAE75A52-4FA5-DA60-B7BC-8F34DF785153}"/>
          </ac:picMkLst>
        </pc:picChg>
      </pc:sldChg>
      <pc:sldChg chg="modSp mod">
        <pc:chgData name="Traverso, Pablo" userId="b9b276b4-3145-4f9a-8563-b133bb430f6f" providerId="ADAL" clId="{3E85D58C-3492-1646-A5EE-48BD2C4E8E1E}" dt="2024-07-22T23:29:32.519" v="48" actId="962"/>
        <pc:sldMkLst>
          <pc:docMk/>
          <pc:sldMk cId="1501097735" sldId="284"/>
        </pc:sldMkLst>
        <pc:picChg chg="mod">
          <ac:chgData name="Traverso, Pablo" userId="b9b276b4-3145-4f9a-8563-b133bb430f6f" providerId="ADAL" clId="{3E85D58C-3492-1646-A5EE-48BD2C4E8E1E}" dt="2024-07-22T23:29:32.519" v="48" actId="962"/>
          <ac:picMkLst>
            <pc:docMk/>
            <pc:sldMk cId="1501097735" sldId="284"/>
            <ac:picMk id="5" creationId="{14AA8ED1-BF9B-C3B4-5254-7D2E885B6125}"/>
          </ac:picMkLst>
        </pc:picChg>
      </pc:sldChg>
      <pc:sldChg chg="modSp mod">
        <pc:chgData name="Traverso, Pablo" userId="b9b276b4-3145-4f9a-8563-b133bb430f6f" providerId="ADAL" clId="{3E85D58C-3492-1646-A5EE-48BD2C4E8E1E}" dt="2024-07-22T23:29:38.260" v="49" actId="962"/>
        <pc:sldMkLst>
          <pc:docMk/>
          <pc:sldMk cId="321825449" sldId="289"/>
        </pc:sldMkLst>
        <pc:picChg chg="mod">
          <ac:chgData name="Traverso, Pablo" userId="b9b276b4-3145-4f9a-8563-b133bb430f6f" providerId="ADAL" clId="{3E85D58C-3492-1646-A5EE-48BD2C4E8E1E}" dt="2024-07-22T23:29:38.260" v="49" actId="962"/>
          <ac:picMkLst>
            <pc:docMk/>
            <pc:sldMk cId="321825449" sldId="289"/>
            <ac:picMk id="5" creationId="{3AD0978A-8748-9DA3-33B7-2532F4D19AE7}"/>
          </ac:picMkLst>
        </pc:picChg>
      </pc:sldChg>
    </pc:docChg>
  </pc:docChgLst>
  <pc:docChgLst>
    <pc:chgData name="Mills, Nicole" userId="635ffad0-149b-4734-875d-ab8f60d68deb" providerId="ADAL" clId="{D3EAF01D-64DF-4265-83A6-21613E8CC75C}"/>
    <pc:docChg chg="custSel addSld modSld">
      <pc:chgData name="Mills, Nicole" userId="635ffad0-149b-4734-875d-ab8f60d68deb" providerId="ADAL" clId="{D3EAF01D-64DF-4265-83A6-21613E8CC75C}" dt="2024-02-16T17:33:20.436" v="32" actId="255"/>
      <pc:docMkLst>
        <pc:docMk/>
      </pc:docMkLst>
      <pc:sldChg chg="modSp add mod">
        <pc:chgData name="Mills, Nicole" userId="635ffad0-149b-4734-875d-ab8f60d68deb" providerId="ADAL" clId="{D3EAF01D-64DF-4265-83A6-21613E8CC75C}" dt="2024-02-16T17:32:04.084" v="8" actId="14100"/>
        <pc:sldMkLst>
          <pc:docMk/>
          <pc:sldMk cId="25744418" sldId="291"/>
        </pc:sldMkLst>
        <pc:spChg chg="mod">
          <ac:chgData name="Mills, Nicole" userId="635ffad0-149b-4734-875d-ab8f60d68deb" providerId="ADAL" clId="{D3EAF01D-64DF-4265-83A6-21613E8CC75C}" dt="2024-02-16T17:31:56.710" v="6" actId="1076"/>
          <ac:spMkLst>
            <pc:docMk/>
            <pc:sldMk cId="25744418" sldId="291"/>
            <ac:spMk id="4" creationId="{1C1D5E28-B7E2-FF5B-980B-998CA686929A}"/>
          </ac:spMkLst>
        </pc:spChg>
        <pc:spChg chg="mod">
          <ac:chgData name="Mills, Nicole" userId="635ffad0-149b-4734-875d-ab8f60d68deb" providerId="ADAL" clId="{D3EAF01D-64DF-4265-83A6-21613E8CC75C}" dt="2024-02-16T17:32:04.084" v="8" actId="14100"/>
          <ac:spMkLst>
            <pc:docMk/>
            <pc:sldMk cId="25744418" sldId="291"/>
            <ac:spMk id="5" creationId="{40A168F9-C9BE-893A-1A49-C24BA079F362}"/>
          </ac:spMkLst>
        </pc:spChg>
      </pc:sldChg>
      <pc:sldChg chg="modSp add mod">
        <pc:chgData name="Mills, Nicole" userId="635ffad0-149b-4734-875d-ab8f60d68deb" providerId="ADAL" clId="{D3EAF01D-64DF-4265-83A6-21613E8CC75C}" dt="2024-02-16T17:32:37.196" v="17" actId="1076"/>
        <pc:sldMkLst>
          <pc:docMk/>
          <pc:sldMk cId="4077782705" sldId="292"/>
        </pc:sldMkLst>
        <pc:spChg chg="mod">
          <ac:chgData name="Mills, Nicole" userId="635ffad0-149b-4734-875d-ab8f60d68deb" providerId="ADAL" clId="{D3EAF01D-64DF-4265-83A6-21613E8CC75C}" dt="2024-02-16T17:32:37.196" v="17" actId="1076"/>
          <ac:spMkLst>
            <pc:docMk/>
            <pc:sldMk cId="4077782705" sldId="292"/>
            <ac:spMk id="4" creationId="{1C1D5E28-B7E2-FF5B-980B-998CA686929A}"/>
          </ac:spMkLst>
        </pc:spChg>
        <pc:spChg chg="mod">
          <ac:chgData name="Mills, Nicole" userId="635ffad0-149b-4734-875d-ab8f60d68deb" providerId="ADAL" clId="{D3EAF01D-64DF-4265-83A6-21613E8CC75C}" dt="2024-02-16T17:32:31.732" v="15" actId="1076"/>
          <ac:spMkLst>
            <pc:docMk/>
            <pc:sldMk cId="4077782705" sldId="292"/>
            <ac:spMk id="5" creationId="{40A168F9-C9BE-893A-1A49-C24BA079F362}"/>
          </ac:spMkLst>
        </pc:spChg>
      </pc:sldChg>
      <pc:sldChg chg="modSp add mod">
        <pc:chgData name="Mills, Nicole" userId="635ffad0-149b-4734-875d-ab8f60d68deb" providerId="ADAL" clId="{D3EAF01D-64DF-4265-83A6-21613E8CC75C}" dt="2024-02-16T17:33:20.436" v="32" actId="255"/>
        <pc:sldMkLst>
          <pc:docMk/>
          <pc:sldMk cId="819738626" sldId="293"/>
        </pc:sldMkLst>
        <pc:spChg chg="mod">
          <ac:chgData name="Mills, Nicole" userId="635ffad0-149b-4734-875d-ab8f60d68deb" providerId="ADAL" clId="{D3EAF01D-64DF-4265-83A6-21613E8CC75C}" dt="2024-02-16T17:33:07.670" v="29" actId="1076"/>
          <ac:spMkLst>
            <pc:docMk/>
            <pc:sldMk cId="819738626" sldId="293"/>
            <ac:spMk id="4" creationId="{1C1D5E28-B7E2-FF5B-980B-998CA686929A}"/>
          </ac:spMkLst>
        </pc:spChg>
        <pc:spChg chg="mod">
          <ac:chgData name="Mills, Nicole" userId="635ffad0-149b-4734-875d-ab8f60d68deb" providerId="ADAL" clId="{D3EAF01D-64DF-4265-83A6-21613E8CC75C}" dt="2024-02-16T17:33:20.436" v="32" actId="255"/>
          <ac:spMkLst>
            <pc:docMk/>
            <pc:sldMk cId="819738626" sldId="293"/>
            <ac:spMk id="5" creationId="{40A168F9-C9BE-893A-1A49-C24BA079F362}"/>
          </ac:spMkLst>
        </pc:spChg>
      </pc:sldChg>
    </pc:docChg>
  </pc:docChgLst>
  <pc:docChgLst>
    <pc:chgData name="Vermeulen, Matthew" userId="S::mvermeulen@rti.org::db316278-5b7e-47ef-9c69-7af772a3d2f5" providerId="AD" clId="Web-{B5AB6F8A-5785-120B-354F-023E91F980FC}"/>
    <pc:docChg chg="modSld">
      <pc:chgData name="Vermeulen, Matthew" userId="S::mvermeulen@rti.org::db316278-5b7e-47ef-9c69-7af772a3d2f5" providerId="AD" clId="Web-{B5AB6F8A-5785-120B-354F-023E91F980FC}" dt="2024-01-22T21:12:46.254" v="0"/>
      <pc:docMkLst>
        <pc:docMk/>
      </pc:docMkLst>
      <pc:sldChg chg="modSp">
        <pc:chgData name="Vermeulen, Matthew" userId="S::mvermeulen@rti.org::db316278-5b7e-47ef-9c69-7af772a3d2f5" providerId="AD" clId="Web-{B5AB6F8A-5785-120B-354F-023E91F980FC}" dt="2024-01-22T21:12:46.254" v="0"/>
        <pc:sldMkLst>
          <pc:docMk/>
          <pc:sldMk cId="3894115758" sldId="285"/>
        </pc:sldMkLst>
        <pc:spChg chg="mod">
          <ac:chgData name="Vermeulen, Matthew" userId="S::mvermeulen@rti.org::db316278-5b7e-47ef-9c69-7af772a3d2f5" providerId="AD" clId="Web-{B5AB6F8A-5785-120B-354F-023E91F980FC}" dt="2024-01-22T21:12:46.254" v="0"/>
          <ac:spMkLst>
            <pc:docMk/>
            <pc:sldMk cId="3894115758" sldId="285"/>
            <ac:spMk id="4" creationId="{6585600D-030F-0553-FDC1-E8C241BA75E6}"/>
          </ac:spMkLst>
        </pc:spChg>
      </pc:sldChg>
    </pc:docChg>
  </pc:docChgLst>
  <pc:docChgLst>
    <pc:chgData name="Vermeulen, Matthew" userId="S::mvermeulen@rti.org::db316278-5b7e-47ef-9c69-7af772a3d2f5" providerId="AD" clId="Web-{765636AE-6C83-CB10-E394-D2658AD4F607}"/>
    <pc:docChg chg="modSld">
      <pc:chgData name="Vermeulen, Matthew" userId="S::mvermeulen@rti.org::db316278-5b7e-47ef-9c69-7af772a3d2f5" providerId="AD" clId="Web-{765636AE-6C83-CB10-E394-D2658AD4F607}" dt="2024-01-19T22:52:07.035" v="11" actId="20577"/>
      <pc:docMkLst>
        <pc:docMk/>
      </pc:docMkLst>
      <pc:sldChg chg="modSp">
        <pc:chgData name="Vermeulen, Matthew" userId="S::mvermeulen@rti.org::db316278-5b7e-47ef-9c69-7af772a3d2f5" providerId="AD" clId="Web-{765636AE-6C83-CB10-E394-D2658AD4F607}" dt="2024-01-19T22:52:07.035" v="11" actId="20577"/>
        <pc:sldMkLst>
          <pc:docMk/>
          <pc:sldMk cId="3894115758" sldId="285"/>
        </pc:sldMkLst>
        <pc:spChg chg="mod">
          <ac:chgData name="Vermeulen, Matthew" userId="S::mvermeulen@rti.org::db316278-5b7e-47ef-9c69-7af772a3d2f5" providerId="AD" clId="Web-{765636AE-6C83-CB10-E394-D2658AD4F607}" dt="2024-01-19T22:52:07.035" v="11" actId="20577"/>
          <ac:spMkLst>
            <pc:docMk/>
            <pc:sldMk cId="3894115758" sldId="285"/>
            <ac:spMk id="3" creationId="{53B19D7A-A0AA-1F1A-A03E-6AADB62DCC00}"/>
          </ac:spMkLst>
        </pc:spChg>
      </pc:sldChg>
    </pc:docChg>
  </pc:docChgLst>
  <pc:docChgLst>
    <pc:chgData name="Mills, Nicole" userId="S::jmills@rti.org::635ffad0-149b-4734-875d-ab8f60d68deb" providerId="AD" clId="Web-{E8F29BAD-0E59-2527-F50F-3DCE3A9B3FDA}"/>
    <pc:docChg chg="modSld">
      <pc:chgData name="Mills, Nicole" userId="S::jmills@rti.org::635ffad0-149b-4734-875d-ab8f60d68deb" providerId="AD" clId="Web-{E8F29BAD-0E59-2527-F50F-3DCE3A9B3FDA}" dt="2024-03-18T12:43:59.186" v="2" actId="20577"/>
      <pc:docMkLst>
        <pc:docMk/>
      </pc:docMkLst>
      <pc:sldChg chg="modSp">
        <pc:chgData name="Mills, Nicole" userId="S::jmills@rti.org::635ffad0-149b-4734-875d-ab8f60d68deb" providerId="AD" clId="Web-{E8F29BAD-0E59-2527-F50F-3DCE3A9B3FDA}" dt="2024-03-18T12:43:59.186" v="2" actId="20577"/>
        <pc:sldMkLst>
          <pc:docMk/>
          <pc:sldMk cId="2545833189" sldId="270"/>
        </pc:sldMkLst>
        <pc:spChg chg="mod">
          <ac:chgData name="Mills, Nicole" userId="S::jmills@rti.org::635ffad0-149b-4734-875d-ab8f60d68deb" providerId="AD" clId="Web-{E8F29BAD-0E59-2527-F50F-3DCE3A9B3FDA}" dt="2024-03-18T12:43:59.186" v="2" actId="20577"/>
          <ac:spMkLst>
            <pc:docMk/>
            <pc:sldMk cId="2545833189" sldId="270"/>
            <ac:spMk id="6" creationId="{6F22492E-DE60-405A-AAFD-70742EE23594}"/>
          </ac:spMkLst>
        </pc:spChg>
      </pc:sldChg>
    </pc:docChg>
  </pc:docChgLst>
  <pc:docChgLst>
    <pc:chgData name="Mills, Nicole" userId="S::jmills@rti.org::635ffad0-149b-4734-875d-ab8f60d68deb" providerId="AD" clId="Web-{2F6D61A1-09BA-D480-9B24-0DC1E2E7C225}"/>
    <pc:docChg chg="modSld">
      <pc:chgData name="Mills, Nicole" userId="S::jmills@rti.org::635ffad0-149b-4734-875d-ab8f60d68deb" providerId="AD" clId="Web-{2F6D61A1-09BA-D480-9B24-0DC1E2E7C225}" dt="2024-05-14T13:42:04.396" v="31" actId="20577"/>
      <pc:docMkLst>
        <pc:docMk/>
      </pc:docMkLst>
      <pc:sldChg chg="modSp">
        <pc:chgData name="Mills, Nicole" userId="S::jmills@rti.org::635ffad0-149b-4734-875d-ab8f60d68deb" providerId="AD" clId="Web-{2F6D61A1-09BA-D480-9B24-0DC1E2E7C225}" dt="2024-05-14T13:41:36.661" v="11" actId="20577"/>
        <pc:sldMkLst>
          <pc:docMk/>
          <pc:sldMk cId="917331703" sldId="287"/>
        </pc:sldMkLst>
        <pc:spChg chg="mod">
          <ac:chgData name="Mills, Nicole" userId="S::jmills@rti.org::635ffad0-149b-4734-875d-ab8f60d68deb" providerId="AD" clId="Web-{2F6D61A1-09BA-D480-9B24-0DC1E2E7C225}" dt="2024-05-14T13:41:36.661" v="11" actId="20577"/>
          <ac:spMkLst>
            <pc:docMk/>
            <pc:sldMk cId="917331703" sldId="287"/>
            <ac:spMk id="3" creationId="{53B19D7A-A0AA-1F1A-A03E-6AADB62DCC00}"/>
          </ac:spMkLst>
        </pc:spChg>
      </pc:sldChg>
      <pc:sldChg chg="modSp">
        <pc:chgData name="Mills, Nicole" userId="S::jmills@rti.org::635ffad0-149b-4734-875d-ab8f60d68deb" providerId="AD" clId="Web-{2F6D61A1-09BA-D480-9B24-0DC1E2E7C225}" dt="2024-05-14T13:42:04.396" v="31" actId="20577"/>
        <pc:sldMkLst>
          <pc:docMk/>
          <pc:sldMk cId="1267780730" sldId="294"/>
        </pc:sldMkLst>
        <pc:spChg chg="mod">
          <ac:chgData name="Mills, Nicole" userId="S::jmills@rti.org::635ffad0-149b-4734-875d-ab8f60d68deb" providerId="AD" clId="Web-{2F6D61A1-09BA-D480-9B24-0DC1E2E7C225}" dt="2024-05-14T13:42:04.396" v="31" actId="20577"/>
          <ac:spMkLst>
            <pc:docMk/>
            <pc:sldMk cId="1267780730" sldId="294"/>
            <ac:spMk id="3" creationId="{53B19D7A-A0AA-1F1A-A03E-6AADB62DCC00}"/>
          </ac:spMkLst>
        </pc:spChg>
      </pc:sldChg>
    </pc:docChg>
  </pc:docChgLst>
  <pc:docChgLst>
    <pc:chgData name="Mills, Nicole" userId="S::jmills@rti.org::635ffad0-149b-4734-875d-ab8f60d68deb" providerId="AD" clId="Web-{4A7B7BE2-60BE-23D8-4518-573D3CA80646}"/>
    <pc:docChg chg="modSld">
      <pc:chgData name="Mills, Nicole" userId="S::jmills@rti.org::635ffad0-149b-4734-875d-ab8f60d68deb" providerId="AD" clId="Web-{4A7B7BE2-60BE-23D8-4518-573D3CA80646}" dt="2024-02-14T17:17:11.758" v="91" actId="20577"/>
      <pc:docMkLst>
        <pc:docMk/>
      </pc:docMkLst>
      <pc:sldChg chg="modSp">
        <pc:chgData name="Mills, Nicole" userId="S::jmills@rti.org::635ffad0-149b-4734-875d-ab8f60d68deb" providerId="AD" clId="Web-{4A7B7BE2-60BE-23D8-4518-573D3CA80646}" dt="2024-02-14T17:10:41.032" v="18" actId="20577"/>
        <pc:sldMkLst>
          <pc:docMk/>
          <pc:sldMk cId="3934638896" sldId="282"/>
        </pc:sldMkLst>
        <pc:spChg chg="mod">
          <ac:chgData name="Mills, Nicole" userId="S::jmills@rti.org::635ffad0-149b-4734-875d-ab8f60d68deb" providerId="AD" clId="Web-{4A7B7BE2-60BE-23D8-4518-573D3CA80646}" dt="2024-02-14T17:10:41.032" v="18" actId="20577"/>
          <ac:spMkLst>
            <pc:docMk/>
            <pc:sldMk cId="3934638896" sldId="282"/>
            <ac:spMk id="3" creationId="{CA6864CD-9725-14BC-6A26-BF18876A86FB}"/>
          </ac:spMkLst>
        </pc:spChg>
      </pc:sldChg>
      <pc:sldChg chg="modSp">
        <pc:chgData name="Mills, Nicole" userId="S::jmills@rti.org::635ffad0-149b-4734-875d-ab8f60d68deb" providerId="AD" clId="Web-{4A7B7BE2-60BE-23D8-4518-573D3CA80646}" dt="2024-02-14T17:17:11.758" v="91" actId="20577"/>
        <pc:sldMkLst>
          <pc:docMk/>
          <pc:sldMk cId="917331703" sldId="287"/>
        </pc:sldMkLst>
        <pc:spChg chg="mod">
          <ac:chgData name="Mills, Nicole" userId="S::jmills@rti.org::635ffad0-149b-4734-875d-ab8f60d68deb" providerId="AD" clId="Web-{4A7B7BE2-60BE-23D8-4518-573D3CA80646}" dt="2024-02-14T17:17:11.758" v="91" actId="20577"/>
          <ac:spMkLst>
            <pc:docMk/>
            <pc:sldMk cId="917331703" sldId="287"/>
            <ac:spMk id="3" creationId="{53B19D7A-A0AA-1F1A-A03E-6AADB62DCC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87C3DA-0C03-4BBC-AD68-65B732305E00}" type="datetimeFigureOut">
              <a:rPr lang="en-US" smtClean="0"/>
              <a:t>7/22/24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7523D7-948A-4473-8CAD-E78394F1261E}" type="slidenum">
              <a:rPr lang="en-US" smtClean="0"/>
              <a:t>‹#›</a:t>
            </a:fld>
            <a:endParaRPr lang="en-US"/>
          </a:p>
        </p:txBody>
      </p:sp>
    </p:spTree>
    <p:extLst>
      <p:ext uri="{BB962C8B-B14F-4D97-AF65-F5344CB8AC3E}">
        <p14:creationId xmlns:p14="http://schemas.microsoft.com/office/powerpoint/2010/main" val="4180737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Welcome participants to the training and introduce yourself. </a:t>
            </a:r>
          </a:p>
        </p:txBody>
      </p:sp>
      <p:sp>
        <p:nvSpPr>
          <p:cNvPr id="4" name="Slide Number Placeholder 3"/>
          <p:cNvSpPr>
            <a:spLocks noGrp="1"/>
          </p:cNvSpPr>
          <p:nvPr>
            <p:ph type="sldNum" sz="quarter" idx="5"/>
          </p:nvPr>
        </p:nvSpPr>
        <p:spPr/>
        <p:txBody>
          <a:bodyPr/>
          <a:lstStyle/>
          <a:p>
            <a:fld id="{917523D7-948A-4473-8CAD-E78394F1261E}" type="slidenum">
              <a:rPr lang="en-US" smtClean="0"/>
              <a:t>1</a:t>
            </a:fld>
            <a:endParaRPr lang="en-US"/>
          </a:p>
        </p:txBody>
      </p:sp>
    </p:spTree>
    <p:extLst>
      <p:ext uri="{BB962C8B-B14F-4D97-AF65-F5344CB8AC3E}">
        <p14:creationId xmlns:p14="http://schemas.microsoft.com/office/powerpoint/2010/main" val="367348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7523D7-948A-4473-8CAD-E78394F1261E}" type="slidenum">
              <a:rPr lang="en-US" smtClean="0"/>
              <a:t>4</a:t>
            </a:fld>
            <a:endParaRPr lang="en-US"/>
          </a:p>
        </p:txBody>
      </p:sp>
    </p:spTree>
    <p:extLst>
      <p:ext uri="{BB962C8B-B14F-4D97-AF65-F5344CB8AC3E}">
        <p14:creationId xmlns:p14="http://schemas.microsoft.com/office/powerpoint/2010/main" val="4281498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Note: Instructor will need to pull up the College Scorecard Website. Students can also pull up the website to walk through the features with the instructor.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7523D7-948A-4473-8CAD-E78394F1261E}" type="slidenum">
              <a:rPr lang="en-US" smtClean="0"/>
              <a:t>5</a:t>
            </a:fld>
            <a:endParaRPr lang="en-US"/>
          </a:p>
        </p:txBody>
      </p:sp>
    </p:spTree>
    <p:extLst>
      <p:ext uri="{BB962C8B-B14F-4D97-AF65-F5344CB8AC3E}">
        <p14:creationId xmlns:p14="http://schemas.microsoft.com/office/powerpoint/2010/main" val="1482044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2AAB2-D400-4868-5486-F914A86AFEB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79361E5-63F6-9E00-51F6-949B475188D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CF5743C-FD2B-6781-15E4-83A7442FADE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2086AF9-4463-C6E0-8566-500F4E06F62C}"/>
              </a:ext>
            </a:extLst>
          </p:cNvPr>
          <p:cNvSpPr>
            <a:spLocks noGrp="1"/>
          </p:cNvSpPr>
          <p:nvPr>
            <p:ph type="sldNum" sz="quarter" idx="5"/>
          </p:nvPr>
        </p:nvSpPr>
        <p:spPr/>
        <p:txBody>
          <a:bodyPr/>
          <a:lstStyle/>
          <a:p>
            <a:fld id="{917523D7-948A-4473-8CAD-E78394F1261E}" type="slidenum">
              <a:rPr lang="en-US" smtClean="0"/>
              <a:t>6</a:t>
            </a:fld>
            <a:endParaRPr lang="en-US"/>
          </a:p>
        </p:txBody>
      </p:sp>
    </p:spTree>
    <p:extLst>
      <p:ext uri="{BB962C8B-B14F-4D97-AF65-F5344CB8AC3E}">
        <p14:creationId xmlns:p14="http://schemas.microsoft.com/office/powerpoint/2010/main" val="3853644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Model how to use the “Compare” feature to evaluate differences and similarities between selected schools using the following instructions :</a:t>
            </a:r>
          </a:p>
          <a:p>
            <a:pPr marL="342900" marR="0" lvl="0" indent="-342900" fontAlgn="base">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Explain that if they already have a list of schools they are interested in, they can simply search by school and </a:t>
            </a:r>
            <a:r>
              <a:rPr lang="en-US" sz="1800" dirty="0">
                <a:effectLst/>
                <a:latin typeface="Calibri" panose="020F0502020204030204" pitchFamily="34" charset="0"/>
                <a:ea typeface="Calibri" panose="020F0502020204030204" pitchFamily="34" charset="0"/>
                <a:cs typeface="Calibri" panose="020F0502020204030204" pitchFamily="34" charset="0"/>
              </a:rPr>
              <a:t>add schools to the Compare Schools List by clicking on the gray checkmark. When on a school’s page, click add to compare school at the top right of the page.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fontAlgn="base">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Model how to narrow down schools using the filters.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fontAlgn="base">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Arial" panose="020B0604020202020204" pitchFamily="34" charset="0"/>
              </a:rPr>
              <a:t>Explain that if they want to search for various schools based on a field of study, they can search by field of study, then on the results page</a:t>
            </a:r>
            <a:r>
              <a:rPr lang="en-US" sz="1800" dirty="0">
                <a:effectLst/>
                <a:latin typeface="Calibri" panose="020F0502020204030204" pitchFamily="34" charset="0"/>
                <a:ea typeface="Calibri" panose="020F0502020204030204" pitchFamily="34" charset="0"/>
                <a:cs typeface="Calibri" panose="020F0502020204030204" pitchFamily="34" charset="0"/>
              </a:rPr>
              <a:t>, click the “check mark” on the far right to add to compare fields of study.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fontAlgn="base">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In the “Field of Study” search box, type in Business Administration and Management and select bachelor’s degree for the degree type.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fontAlgn="base">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Once you have selected a few schools/fields of study to compare. Click on the green school icon or the yellow degree icon at the top right of the website to compare the data points for the schools you selected to compare.</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en-US" sz="1800" dirty="0">
                <a:effectLst/>
                <a:latin typeface="Calibri" panose="020F0502020204030204" pitchFamily="34" charset="0"/>
                <a:ea typeface="Calibri" panose="020F0502020204030204" pitchFamily="34" charset="0"/>
                <a:cs typeface="Calibri" panose="020F0502020204030204" pitchFamily="34" charset="0"/>
              </a:rPr>
              <a:t> You can also click on the same icons on the bottom of your screen to reference what institutions and fields of study are on your list.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When comparing by schools, students can compare schools based on Average Annual Cost, Graduation Rate, and Median Earnings.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Explain to students that o</a:t>
            </a:r>
            <a:r>
              <a:rPr lang="en-US" sz="1800" dirty="0">
                <a:effectLst/>
                <a:latin typeface="Segoe UI" panose="020B0502040204020203" pitchFamily="34" charset="0"/>
                <a:ea typeface="Calibri" panose="020F0502020204030204" pitchFamily="34" charset="0"/>
                <a:cs typeface="Calibri" panose="020F0502020204030204" pitchFamily="34" charset="0"/>
              </a:rPr>
              <a:t>n the scorecard, your compare list is retained in the browser you are using so, if you are on your phone, and you pull it up later on your phone, it should be there, but if you pull it up somewhere else, such as our desktop, it won't be saved.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Segoe UI" panose="020B0502040204020203" pitchFamily="34" charset="0"/>
                <a:ea typeface="Calibri" panose="020F0502020204030204" pitchFamily="34" charset="0"/>
                <a:cs typeface="Calibri" panose="020F0502020204030204" pitchFamily="34" charset="0"/>
              </a:rPr>
              <a:t>Explain that at the top of the compare page, there is a way to share your comparison. This can be helpful to share your list with parents or counselors, or vice versa. This share feature allows you to move your lists between browsers</a:t>
            </a:r>
            <a:endParaRPr lang="en-US" dirty="0"/>
          </a:p>
        </p:txBody>
      </p:sp>
      <p:sp>
        <p:nvSpPr>
          <p:cNvPr id="4" name="Slide Number Placeholder 3"/>
          <p:cNvSpPr>
            <a:spLocks noGrp="1"/>
          </p:cNvSpPr>
          <p:nvPr>
            <p:ph type="sldNum" sz="quarter" idx="5"/>
          </p:nvPr>
        </p:nvSpPr>
        <p:spPr/>
        <p:txBody>
          <a:bodyPr/>
          <a:lstStyle/>
          <a:p>
            <a:fld id="{917523D7-948A-4473-8CAD-E78394F1261E}" type="slidenum">
              <a:rPr lang="en-US" smtClean="0"/>
              <a:t>7</a:t>
            </a:fld>
            <a:endParaRPr lang="en-US"/>
          </a:p>
        </p:txBody>
      </p:sp>
    </p:spTree>
    <p:extLst>
      <p:ext uri="{BB962C8B-B14F-4D97-AF65-F5344CB8AC3E}">
        <p14:creationId xmlns:p14="http://schemas.microsoft.com/office/powerpoint/2010/main" val="1856991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Note: Instructor may choose to have students work individually or with a partner to use the Comparison Analysis feature.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17523D7-948A-4473-8CAD-E78394F1261E}" type="slidenum">
              <a:rPr lang="en-US" smtClean="0"/>
              <a:t>12</a:t>
            </a:fld>
            <a:endParaRPr lang="en-US"/>
          </a:p>
        </p:txBody>
      </p:sp>
    </p:spTree>
    <p:extLst>
      <p:ext uri="{BB962C8B-B14F-4D97-AF65-F5344CB8AC3E}">
        <p14:creationId xmlns:p14="http://schemas.microsoft.com/office/powerpoint/2010/main" val="2045603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Handout 2.1 – if data isn’t available for a school, choose another school.</a:t>
            </a:r>
          </a:p>
        </p:txBody>
      </p:sp>
      <p:sp>
        <p:nvSpPr>
          <p:cNvPr id="4" name="Slide Number Placeholder 3"/>
          <p:cNvSpPr>
            <a:spLocks noGrp="1"/>
          </p:cNvSpPr>
          <p:nvPr>
            <p:ph type="sldNum" sz="quarter" idx="5"/>
          </p:nvPr>
        </p:nvSpPr>
        <p:spPr/>
        <p:txBody>
          <a:bodyPr/>
          <a:lstStyle/>
          <a:p>
            <a:fld id="{917523D7-948A-4473-8CAD-E78394F1261E}" type="slidenum">
              <a:rPr lang="en-US" smtClean="0"/>
              <a:t>13</a:t>
            </a:fld>
            <a:endParaRPr lang="en-US"/>
          </a:p>
        </p:txBody>
      </p:sp>
    </p:spTree>
    <p:extLst>
      <p:ext uri="{BB962C8B-B14F-4D97-AF65-F5344CB8AC3E}">
        <p14:creationId xmlns:p14="http://schemas.microsoft.com/office/powerpoint/2010/main" val="2871241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Handout 2.1 – if data isn’t available for a school, choose another school.</a:t>
            </a:r>
          </a:p>
        </p:txBody>
      </p:sp>
      <p:sp>
        <p:nvSpPr>
          <p:cNvPr id="4" name="Slide Number Placeholder 3"/>
          <p:cNvSpPr>
            <a:spLocks noGrp="1"/>
          </p:cNvSpPr>
          <p:nvPr>
            <p:ph type="sldNum" sz="quarter" idx="5"/>
          </p:nvPr>
        </p:nvSpPr>
        <p:spPr/>
        <p:txBody>
          <a:bodyPr/>
          <a:lstStyle/>
          <a:p>
            <a:fld id="{917523D7-948A-4473-8CAD-E78394F1261E}" type="slidenum">
              <a:rPr lang="en-US" smtClean="0"/>
              <a:t>14</a:t>
            </a:fld>
            <a:endParaRPr lang="en-US"/>
          </a:p>
        </p:txBody>
      </p:sp>
    </p:spTree>
    <p:extLst>
      <p:ext uri="{BB962C8B-B14F-4D97-AF65-F5344CB8AC3E}">
        <p14:creationId xmlns:p14="http://schemas.microsoft.com/office/powerpoint/2010/main" val="39224658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7523D7-948A-4473-8CAD-E78394F1261E}" type="slidenum">
              <a:rPr lang="en-US" smtClean="0"/>
              <a:t>15</a:t>
            </a:fld>
            <a:endParaRPr lang="en-US"/>
          </a:p>
        </p:txBody>
      </p:sp>
    </p:spTree>
    <p:extLst>
      <p:ext uri="{BB962C8B-B14F-4D97-AF65-F5344CB8AC3E}">
        <p14:creationId xmlns:p14="http://schemas.microsoft.com/office/powerpoint/2010/main" val="41560207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4426E22-2A88-01CF-584F-17D76C81F8FA}"/>
              </a:ext>
            </a:extLst>
          </p:cNvPr>
          <p:cNvPicPr>
            <a:picLocks noChangeAspect="1"/>
          </p:cNvPicPr>
          <p:nvPr userDrawn="1"/>
        </p:nvPicPr>
        <p:blipFill>
          <a:blip r:embed="rId2"/>
          <a:srcRect/>
          <a:stretch/>
        </p:blipFill>
        <p:spPr>
          <a:xfrm>
            <a:off x="0" y="0"/>
            <a:ext cx="12192000" cy="6858000"/>
          </a:xfrm>
          <a:prstGeom prst="rect">
            <a:avLst/>
          </a:prstGeom>
        </p:spPr>
      </p:pic>
      <p:sp>
        <p:nvSpPr>
          <p:cNvPr id="3" name="Subtitle 2">
            <a:extLst>
              <a:ext uri="{FF2B5EF4-FFF2-40B4-BE49-F238E27FC236}">
                <a16:creationId xmlns:a16="http://schemas.microsoft.com/office/drawing/2014/main" id="{1647B22E-9727-CE73-37C4-230DA2B165DD}"/>
              </a:ext>
            </a:extLst>
          </p:cNvPr>
          <p:cNvSpPr>
            <a:spLocks noGrp="1"/>
          </p:cNvSpPr>
          <p:nvPr>
            <p:ph type="subTitle" idx="1"/>
          </p:nvPr>
        </p:nvSpPr>
        <p:spPr>
          <a:xfrm>
            <a:off x="838200" y="3967836"/>
            <a:ext cx="9144000" cy="1655762"/>
          </a:xfrm>
        </p:spPr>
        <p:txBody>
          <a:bodyPr>
            <a:normAutofit/>
          </a:bodyPr>
          <a:lstStyle>
            <a:lvl1pPr marL="0" indent="0" algn="l">
              <a:lnSpc>
                <a:spcPct val="100000"/>
              </a:lnSpc>
              <a:buNone/>
              <a:defRPr sz="20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9E73785F-8FEF-4A4C-1009-E7AC6BCD8C54}"/>
              </a:ext>
            </a:extLst>
          </p:cNvPr>
          <p:cNvSpPr>
            <a:spLocks noGrp="1"/>
          </p:cNvSpPr>
          <p:nvPr>
            <p:ph type="dt" sz="half" idx="10"/>
          </p:nvPr>
        </p:nvSpPr>
        <p:spPr/>
        <p:txBody>
          <a:bodyPr/>
          <a:lstStyle/>
          <a:p>
            <a:fld id="{6A50A73F-C2FA-4BB6-B3A4-67EEB805A21D}" type="datetime1">
              <a:rPr lang="en-US" smtClean="0"/>
              <a:t>7/22/24</a:t>
            </a:fld>
            <a:endParaRPr lang="en-US"/>
          </a:p>
        </p:txBody>
      </p:sp>
      <p:sp>
        <p:nvSpPr>
          <p:cNvPr id="5" name="Footer Placeholder 4">
            <a:extLst>
              <a:ext uri="{FF2B5EF4-FFF2-40B4-BE49-F238E27FC236}">
                <a16:creationId xmlns:a16="http://schemas.microsoft.com/office/drawing/2014/main" id="{61925776-A085-D176-C2A2-210DB3F3D6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15828F-B564-1DCB-9054-58EEDCAD1AFD}"/>
              </a:ext>
            </a:extLst>
          </p:cNvPr>
          <p:cNvSpPr>
            <a:spLocks noGrp="1"/>
          </p:cNvSpPr>
          <p:nvPr>
            <p:ph type="sldNum" sz="quarter" idx="12"/>
          </p:nvPr>
        </p:nvSpPr>
        <p:spPr/>
        <p:txBody>
          <a:bodyPr/>
          <a:lstStyle/>
          <a:p>
            <a:fld id="{208B47FD-D320-1949-BB20-F420B8DD3092}" type="slidenum">
              <a:rPr lang="en-US" smtClean="0"/>
              <a:t>‹#›</a:t>
            </a:fld>
            <a:endParaRPr lang="en-US"/>
          </a:p>
        </p:txBody>
      </p:sp>
      <p:sp>
        <p:nvSpPr>
          <p:cNvPr id="2" name="Title 1">
            <a:extLst>
              <a:ext uri="{FF2B5EF4-FFF2-40B4-BE49-F238E27FC236}">
                <a16:creationId xmlns:a16="http://schemas.microsoft.com/office/drawing/2014/main" id="{3173CA3A-FC17-CD28-A6B3-1EA5A9A8F81F}"/>
              </a:ext>
            </a:extLst>
          </p:cNvPr>
          <p:cNvSpPr>
            <a:spLocks noGrp="1"/>
          </p:cNvSpPr>
          <p:nvPr>
            <p:ph type="ctrTitle" hasCustomPrompt="1"/>
          </p:nvPr>
        </p:nvSpPr>
        <p:spPr>
          <a:xfrm>
            <a:off x="838200" y="1835722"/>
            <a:ext cx="9144000" cy="2022750"/>
          </a:xfrm>
        </p:spPr>
        <p:txBody>
          <a:bodyPr anchor="b">
            <a:noAutofit/>
          </a:bodyPr>
          <a:lstStyle>
            <a:lvl1pPr algn="l">
              <a:defRPr sz="5200" b="1"/>
            </a:lvl1pPr>
          </a:lstStyle>
          <a:p>
            <a:r>
              <a:rPr lang="en-US" dirty="0"/>
              <a:t>Counselor and </a:t>
            </a:r>
            <a:r>
              <a:rPr lang="en-US" dirty="0" err="1"/>
              <a:t>AdvisorCo</a:t>
            </a:r>
            <a:r>
              <a:rPr lang="en-US" dirty="0"/>
              <a:t> Training </a:t>
            </a:r>
          </a:p>
        </p:txBody>
      </p:sp>
      <p:pic>
        <p:nvPicPr>
          <p:cNvPr id="10" name="Picture 9" descr="A black and white sign with white text&#10;&#10;Description automatically generated">
            <a:extLst>
              <a:ext uri="{FF2B5EF4-FFF2-40B4-BE49-F238E27FC236}">
                <a16:creationId xmlns:a16="http://schemas.microsoft.com/office/drawing/2014/main" id="{18635E71-07D5-B6EC-88D0-2B868C6F091C}"/>
              </a:ext>
            </a:extLst>
          </p:cNvPr>
          <p:cNvPicPr>
            <a:picLocks noChangeAspect="1"/>
          </p:cNvPicPr>
          <p:nvPr userDrawn="1"/>
        </p:nvPicPr>
        <p:blipFill>
          <a:blip r:embed="rId3"/>
          <a:stretch>
            <a:fillRect/>
          </a:stretch>
        </p:blipFill>
        <p:spPr>
          <a:xfrm>
            <a:off x="838200" y="323386"/>
            <a:ext cx="4191000" cy="779584"/>
          </a:xfrm>
          <a:prstGeom prst="rect">
            <a:avLst/>
          </a:prstGeom>
        </p:spPr>
      </p:pic>
    </p:spTree>
    <p:extLst>
      <p:ext uri="{BB962C8B-B14F-4D97-AF65-F5344CB8AC3E}">
        <p14:creationId xmlns:p14="http://schemas.microsoft.com/office/powerpoint/2010/main" val="2616525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1_Compariso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0F2D7-85E4-66C5-DD2D-9800CFDC091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62AB43-7887-177E-344E-C6F5708F8F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6C0B61-0B44-1C7F-8181-34FCAC07F119}"/>
              </a:ext>
            </a:extLst>
          </p:cNvPr>
          <p:cNvSpPr>
            <a:spLocks noGrp="1"/>
          </p:cNvSpPr>
          <p:nvPr>
            <p:ph sz="half" idx="2"/>
          </p:nvPr>
        </p:nvSpPr>
        <p:spPr>
          <a:xfrm>
            <a:off x="839788" y="2505075"/>
            <a:ext cx="5157787" cy="284751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EBD961-B59E-0B7C-654B-4E44A549D2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75DE4D-91E2-F2CB-30E6-8E69B2BA6345}"/>
              </a:ext>
            </a:extLst>
          </p:cNvPr>
          <p:cNvSpPr>
            <a:spLocks noGrp="1"/>
          </p:cNvSpPr>
          <p:nvPr>
            <p:ph sz="quarter" idx="4"/>
          </p:nvPr>
        </p:nvSpPr>
        <p:spPr>
          <a:xfrm>
            <a:off x="6172200" y="2505075"/>
            <a:ext cx="5183188" cy="284751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B1ACB1-9060-03B0-B9F3-05F65B1A7C0A}"/>
              </a:ext>
            </a:extLst>
          </p:cNvPr>
          <p:cNvSpPr>
            <a:spLocks noGrp="1"/>
          </p:cNvSpPr>
          <p:nvPr>
            <p:ph type="dt" sz="half" idx="10"/>
          </p:nvPr>
        </p:nvSpPr>
        <p:spPr/>
        <p:txBody>
          <a:bodyPr/>
          <a:lstStyle/>
          <a:p>
            <a:fld id="{6EAED265-3096-4091-ADD4-569CA99176EA}" type="datetime1">
              <a:rPr lang="en-US" smtClean="0"/>
              <a:t>7/22/24</a:t>
            </a:fld>
            <a:endParaRPr lang="en-US"/>
          </a:p>
        </p:txBody>
      </p:sp>
      <p:sp>
        <p:nvSpPr>
          <p:cNvPr id="8" name="Footer Placeholder 7">
            <a:extLst>
              <a:ext uri="{FF2B5EF4-FFF2-40B4-BE49-F238E27FC236}">
                <a16:creationId xmlns:a16="http://schemas.microsoft.com/office/drawing/2014/main" id="{7C4F8654-55E0-A8DB-519B-32F0888730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52D5E1-3876-EDF3-EB2C-E7FD6BF8F07E}"/>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3283503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47664-832A-65D4-4AF7-F2575F89C2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0CBCB1-03CB-5C99-6324-86A2D76DDE4C}"/>
              </a:ext>
            </a:extLst>
          </p:cNvPr>
          <p:cNvSpPr>
            <a:spLocks noGrp="1"/>
          </p:cNvSpPr>
          <p:nvPr>
            <p:ph type="dt" sz="half" idx="10"/>
          </p:nvPr>
        </p:nvSpPr>
        <p:spPr/>
        <p:txBody>
          <a:bodyPr/>
          <a:lstStyle/>
          <a:p>
            <a:fld id="{C5D723F7-E3D6-4BEF-A1E3-65A164D5E957}" type="datetime1">
              <a:rPr lang="en-US" smtClean="0"/>
              <a:t>7/22/24</a:t>
            </a:fld>
            <a:endParaRPr lang="en-US"/>
          </a:p>
        </p:txBody>
      </p:sp>
      <p:sp>
        <p:nvSpPr>
          <p:cNvPr id="4" name="Footer Placeholder 3">
            <a:extLst>
              <a:ext uri="{FF2B5EF4-FFF2-40B4-BE49-F238E27FC236}">
                <a16:creationId xmlns:a16="http://schemas.microsoft.com/office/drawing/2014/main" id="{D8C55C1C-1052-32B9-A2ED-0BEF97B001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F63E0F-3930-A240-DAB6-7B508D344302}"/>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1562589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27E2C9-B438-C67C-4462-BE02FD146791}"/>
              </a:ext>
            </a:extLst>
          </p:cNvPr>
          <p:cNvSpPr>
            <a:spLocks noGrp="1"/>
          </p:cNvSpPr>
          <p:nvPr>
            <p:ph type="dt" sz="half" idx="10"/>
          </p:nvPr>
        </p:nvSpPr>
        <p:spPr/>
        <p:txBody>
          <a:bodyPr/>
          <a:lstStyle/>
          <a:p>
            <a:fld id="{38C78DB6-6D7B-46E5-B48A-0B5E45CA20C1}" type="datetime1">
              <a:rPr lang="en-US" smtClean="0"/>
              <a:t>7/22/24</a:t>
            </a:fld>
            <a:endParaRPr lang="en-US"/>
          </a:p>
        </p:txBody>
      </p:sp>
      <p:sp>
        <p:nvSpPr>
          <p:cNvPr id="3" name="Footer Placeholder 2">
            <a:extLst>
              <a:ext uri="{FF2B5EF4-FFF2-40B4-BE49-F238E27FC236}">
                <a16:creationId xmlns:a16="http://schemas.microsoft.com/office/drawing/2014/main" id="{1D5B1DEA-67B6-761E-DEC8-9E09D2EDFD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BB0313C-D542-80BF-A1C1-7E4A4FEB2EF1}"/>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25394476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BFF52-AFFB-6F11-D1D0-400BE25DEA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74FA081-19D2-C68C-EB0C-558F56A216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D5D36B-C085-3233-3794-E0C67AFD14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86D2E2-D91F-3C4B-686B-863E9A3E9AE0}"/>
              </a:ext>
            </a:extLst>
          </p:cNvPr>
          <p:cNvSpPr>
            <a:spLocks noGrp="1"/>
          </p:cNvSpPr>
          <p:nvPr>
            <p:ph type="dt" sz="half" idx="10"/>
          </p:nvPr>
        </p:nvSpPr>
        <p:spPr/>
        <p:txBody>
          <a:bodyPr/>
          <a:lstStyle/>
          <a:p>
            <a:fld id="{474BD286-7129-446C-97F8-05346F68534F}" type="datetime1">
              <a:rPr lang="en-US" smtClean="0"/>
              <a:t>7/22/24</a:t>
            </a:fld>
            <a:endParaRPr lang="en-US"/>
          </a:p>
        </p:txBody>
      </p:sp>
      <p:sp>
        <p:nvSpPr>
          <p:cNvPr id="6" name="Footer Placeholder 5">
            <a:extLst>
              <a:ext uri="{FF2B5EF4-FFF2-40B4-BE49-F238E27FC236}">
                <a16:creationId xmlns:a16="http://schemas.microsoft.com/office/drawing/2014/main" id="{98722EAF-EF98-F26A-5320-DDE1EE8C86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A989DD-A087-438B-E884-0625D27A04BD}"/>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9224879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08BCE-C7A1-0B2F-CFB3-E2429CA8C7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874292-301F-BA8F-A288-8959639836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1C3CF75-5E55-79A4-6152-D63F82E648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5C8661-0286-2C56-A044-9C8E8D8269BB}"/>
              </a:ext>
            </a:extLst>
          </p:cNvPr>
          <p:cNvSpPr>
            <a:spLocks noGrp="1"/>
          </p:cNvSpPr>
          <p:nvPr>
            <p:ph type="dt" sz="half" idx="10"/>
          </p:nvPr>
        </p:nvSpPr>
        <p:spPr/>
        <p:txBody>
          <a:bodyPr/>
          <a:lstStyle/>
          <a:p>
            <a:fld id="{7FF40FFD-3B9B-4338-BF3C-149DCBD604BC}" type="datetime1">
              <a:rPr lang="en-US" smtClean="0"/>
              <a:t>7/22/24</a:t>
            </a:fld>
            <a:endParaRPr lang="en-US"/>
          </a:p>
        </p:txBody>
      </p:sp>
      <p:sp>
        <p:nvSpPr>
          <p:cNvPr id="6" name="Footer Placeholder 5">
            <a:extLst>
              <a:ext uri="{FF2B5EF4-FFF2-40B4-BE49-F238E27FC236}">
                <a16:creationId xmlns:a16="http://schemas.microsoft.com/office/drawing/2014/main" id="{DE7B2AED-AAAD-C757-75D3-571DC5EAD5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2A736-4E06-3468-E3F9-4BAB856A6E25}"/>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2177592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9" name="Picture 8" descr="A blue and white rectangle&#10;&#10;Description automatically generated">
            <a:extLst>
              <a:ext uri="{FF2B5EF4-FFF2-40B4-BE49-F238E27FC236}">
                <a16:creationId xmlns:a16="http://schemas.microsoft.com/office/drawing/2014/main" id="{9FBF3DC6-6E1A-D771-747E-DE373425899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1D55579-BA25-F4B1-B4E3-D54BFC9CBB01}"/>
              </a:ext>
            </a:extLst>
          </p:cNvPr>
          <p:cNvSpPr>
            <a:spLocks noGrp="1"/>
          </p:cNvSpPr>
          <p:nvPr>
            <p:ph type="title"/>
          </p:nvPr>
        </p:nvSpPr>
        <p:spPr>
          <a:xfrm>
            <a:off x="774825" y="1098456"/>
            <a:ext cx="4396615" cy="1325563"/>
          </a:xfrm>
        </p:spPr>
        <p:txBody>
          <a:bodyPr>
            <a:noAutofit/>
          </a:bodyPr>
          <a:lstStyle>
            <a:lvl1pPr>
              <a:defRPr sz="4200" b="1"/>
            </a:lvl1pPr>
          </a:lstStyle>
          <a:p>
            <a:r>
              <a:rPr lang="en-US" dirty="0"/>
              <a:t>Click to edit Master title style</a:t>
            </a:r>
          </a:p>
        </p:txBody>
      </p:sp>
      <p:sp>
        <p:nvSpPr>
          <p:cNvPr id="4" name="Content Placeholder 3">
            <a:extLst>
              <a:ext uri="{FF2B5EF4-FFF2-40B4-BE49-F238E27FC236}">
                <a16:creationId xmlns:a16="http://schemas.microsoft.com/office/drawing/2014/main" id="{B1E383D6-0B8C-6DE0-7E44-C1667F90BDAA}"/>
              </a:ext>
            </a:extLst>
          </p:cNvPr>
          <p:cNvSpPr>
            <a:spLocks noGrp="1"/>
          </p:cNvSpPr>
          <p:nvPr>
            <p:ph sz="half" idx="2"/>
          </p:nvPr>
        </p:nvSpPr>
        <p:spPr>
          <a:xfrm>
            <a:off x="6533206" y="1098456"/>
            <a:ext cx="518160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2559A4-8CE4-5A04-2733-B74E79A72AF7}"/>
              </a:ext>
            </a:extLst>
          </p:cNvPr>
          <p:cNvSpPr>
            <a:spLocks noGrp="1"/>
          </p:cNvSpPr>
          <p:nvPr>
            <p:ph type="dt" sz="half" idx="10"/>
          </p:nvPr>
        </p:nvSpPr>
        <p:spPr/>
        <p:txBody>
          <a:bodyPr/>
          <a:lstStyle/>
          <a:p>
            <a:fld id="{E759614B-22E5-4625-8758-2859F6EC668C}" type="datetime1">
              <a:rPr lang="en-US" smtClean="0"/>
              <a:t>7/22/24</a:t>
            </a:fld>
            <a:endParaRPr lang="en-US"/>
          </a:p>
        </p:txBody>
      </p:sp>
      <p:sp>
        <p:nvSpPr>
          <p:cNvPr id="6" name="Footer Placeholder 5">
            <a:extLst>
              <a:ext uri="{FF2B5EF4-FFF2-40B4-BE49-F238E27FC236}">
                <a16:creationId xmlns:a16="http://schemas.microsoft.com/office/drawing/2014/main" id="{DE5CDCF6-24F8-D2FB-606C-9B3E8B2080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32B37D-3D9B-BB65-BE94-8BBA9544EC0B}"/>
              </a:ext>
            </a:extLst>
          </p:cNvPr>
          <p:cNvSpPr>
            <a:spLocks noGrp="1"/>
          </p:cNvSpPr>
          <p:nvPr>
            <p:ph type="sldNum" sz="quarter" idx="12"/>
          </p:nvPr>
        </p:nvSpPr>
        <p:spPr/>
        <p:txBody>
          <a:bodyPr/>
          <a:lstStyle/>
          <a:p>
            <a:fld id="{208B47FD-D320-1949-BB20-F420B8DD3092}" type="slidenum">
              <a:rPr lang="en-US" smtClean="0"/>
              <a:t>‹#›</a:t>
            </a:fld>
            <a:endParaRPr lang="en-US"/>
          </a:p>
        </p:txBody>
      </p:sp>
      <p:sp>
        <p:nvSpPr>
          <p:cNvPr id="10" name="Subtitle 2">
            <a:extLst>
              <a:ext uri="{FF2B5EF4-FFF2-40B4-BE49-F238E27FC236}">
                <a16:creationId xmlns:a16="http://schemas.microsoft.com/office/drawing/2014/main" id="{CD65AC82-54B3-1D54-499E-0C758E5E44C6}"/>
              </a:ext>
            </a:extLst>
          </p:cNvPr>
          <p:cNvSpPr>
            <a:spLocks noGrp="1"/>
          </p:cNvSpPr>
          <p:nvPr>
            <p:ph type="subTitle" idx="1"/>
          </p:nvPr>
        </p:nvSpPr>
        <p:spPr>
          <a:xfrm>
            <a:off x="774825" y="2603406"/>
            <a:ext cx="4396615" cy="1655762"/>
          </a:xfrm>
        </p:spPr>
        <p:txBody>
          <a:bodyPr>
            <a:normAutofit/>
          </a:bodyPr>
          <a:lstStyle>
            <a:lvl1pPr marL="0" indent="0" algn="l">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4126622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FBF3DC6-6E1A-D771-747E-DE3734258994}"/>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1D55579-BA25-F4B1-B4E3-D54BFC9CBB01}"/>
              </a:ext>
            </a:extLst>
          </p:cNvPr>
          <p:cNvSpPr>
            <a:spLocks noGrp="1"/>
          </p:cNvSpPr>
          <p:nvPr>
            <p:ph type="title"/>
          </p:nvPr>
        </p:nvSpPr>
        <p:spPr>
          <a:xfrm>
            <a:off x="774825" y="1098456"/>
            <a:ext cx="4508375" cy="1325563"/>
          </a:xfrm>
        </p:spPr>
        <p:txBody>
          <a:bodyPr>
            <a:normAutofit/>
          </a:bodyPr>
          <a:lstStyle>
            <a:lvl1pPr>
              <a:defRPr sz="4200" b="1"/>
            </a:lvl1pPr>
          </a:lstStyle>
          <a:p>
            <a:r>
              <a:rPr lang="en-US" dirty="0"/>
              <a:t>Click to edit Master title style</a:t>
            </a:r>
          </a:p>
        </p:txBody>
      </p:sp>
      <p:sp>
        <p:nvSpPr>
          <p:cNvPr id="4" name="Content Placeholder 3">
            <a:extLst>
              <a:ext uri="{FF2B5EF4-FFF2-40B4-BE49-F238E27FC236}">
                <a16:creationId xmlns:a16="http://schemas.microsoft.com/office/drawing/2014/main" id="{B1E383D6-0B8C-6DE0-7E44-C1667F90BDAA}"/>
              </a:ext>
            </a:extLst>
          </p:cNvPr>
          <p:cNvSpPr>
            <a:spLocks noGrp="1"/>
          </p:cNvSpPr>
          <p:nvPr>
            <p:ph sz="half" idx="2"/>
          </p:nvPr>
        </p:nvSpPr>
        <p:spPr>
          <a:xfrm>
            <a:off x="6533206" y="1098456"/>
            <a:ext cx="518160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A42559A4-8CE4-5A04-2733-B74E79A72AF7}"/>
              </a:ext>
            </a:extLst>
          </p:cNvPr>
          <p:cNvSpPr>
            <a:spLocks noGrp="1"/>
          </p:cNvSpPr>
          <p:nvPr>
            <p:ph type="dt" sz="half" idx="10"/>
          </p:nvPr>
        </p:nvSpPr>
        <p:spPr/>
        <p:txBody>
          <a:bodyPr/>
          <a:lstStyle/>
          <a:p>
            <a:fld id="{2F86C22A-B1E1-4C4E-B2A9-6435979BE0F9}" type="datetime1">
              <a:rPr lang="en-US" smtClean="0"/>
              <a:t>7/22/24</a:t>
            </a:fld>
            <a:endParaRPr lang="en-US"/>
          </a:p>
        </p:txBody>
      </p:sp>
      <p:sp>
        <p:nvSpPr>
          <p:cNvPr id="6" name="Footer Placeholder 5">
            <a:extLst>
              <a:ext uri="{FF2B5EF4-FFF2-40B4-BE49-F238E27FC236}">
                <a16:creationId xmlns:a16="http://schemas.microsoft.com/office/drawing/2014/main" id="{DE5CDCF6-24F8-D2FB-606C-9B3E8B2080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32B37D-3D9B-BB65-BE94-8BBA9544EC0B}"/>
              </a:ext>
            </a:extLst>
          </p:cNvPr>
          <p:cNvSpPr>
            <a:spLocks noGrp="1"/>
          </p:cNvSpPr>
          <p:nvPr>
            <p:ph type="sldNum" sz="quarter" idx="12"/>
          </p:nvPr>
        </p:nvSpPr>
        <p:spPr/>
        <p:txBody>
          <a:bodyPr/>
          <a:lstStyle/>
          <a:p>
            <a:fld id="{208B47FD-D320-1949-BB20-F420B8DD3092}" type="slidenum">
              <a:rPr lang="en-US" smtClean="0"/>
              <a:t>‹#›</a:t>
            </a:fld>
            <a:endParaRPr lang="en-US"/>
          </a:p>
        </p:txBody>
      </p:sp>
      <p:sp>
        <p:nvSpPr>
          <p:cNvPr id="10" name="Subtitle 2">
            <a:extLst>
              <a:ext uri="{FF2B5EF4-FFF2-40B4-BE49-F238E27FC236}">
                <a16:creationId xmlns:a16="http://schemas.microsoft.com/office/drawing/2014/main" id="{CD65AC82-54B3-1D54-499E-0C758E5E44C6}"/>
              </a:ext>
            </a:extLst>
          </p:cNvPr>
          <p:cNvSpPr>
            <a:spLocks noGrp="1"/>
          </p:cNvSpPr>
          <p:nvPr>
            <p:ph type="subTitle" idx="1"/>
          </p:nvPr>
        </p:nvSpPr>
        <p:spPr>
          <a:xfrm>
            <a:off x="774825" y="2603406"/>
            <a:ext cx="4508375" cy="1655762"/>
          </a:xfrm>
        </p:spPr>
        <p:txBody>
          <a:bodyPr>
            <a:normAutofit/>
          </a:bodyPr>
          <a:lstStyle>
            <a:lvl1pPr marL="0" indent="0" algn="l">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519139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FBF3DC6-6E1A-D771-747E-DE3734258994}"/>
              </a:ext>
            </a:extLst>
          </p:cNvPr>
          <p:cNvPicPr>
            <a:picLocks noChangeAspect="1"/>
          </p:cNvPicPr>
          <p:nvPr userDrawn="1"/>
        </p:nvPicPr>
        <p:blipFill>
          <a:blip r:embed="rId2"/>
          <a:srcRect/>
          <a:stretch/>
        </p:blipFill>
        <p:spPr>
          <a:xfrm rot="10800000">
            <a:off x="0" y="0"/>
            <a:ext cx="12192000" cy="6858000"/>
          </a:xfrm>
          <a:prstGeom prst="rect">
            <a:avLst/>
          </a:prstGeom>
        </p:spPr>
      </p:pic>
      <p:sp>
        <p:nvSpPr>
          <p:cNvPr id="2" name="Title 1">
            <a:extLst>
              <a:ext uri="{FF2B5EF4-FFF2-40B4-BE49-F238E27FC236}">
                <a16:creationId xmlns:a16="http://schemas.microsoft.com/office/drawing/2014/main" id="{11D55579-BA25-F4B1-B4E3-D54BFC9CBB01}"/>
              </a:ext>
            </a:extLst>
          </p:cNvPr>
          <p:cNvSpPr>
            <a:spLocks noGrp="1"/>
          </p:cNvSpPr>
          <p:nvPr>
            <p:ph type="title"/>
          </p:nvPr>
        </p:nvSpPr>
        <p:spPr>
          <a:xfrm>
            <a:off x="774825" y="1098456"/>
            <a:ext cx="4488055" cy="1325563"/>
          </a:xfrm>
        </p:spPr>
        <p:txBody>
          <a:bodyPr>
            <a:normAutofit/>
          </a:bodyPr>
          <a:lstStyle>
            <a:lvl1pPr>
              <a:defRPr sz="4200" b="1">
                <a:solidFill>
                  <a:schemeClr val="tx1"/>
                </a:solidFill>
              </a:defRPr>
            </a:lvl1pPr>
          </a:lstStyle>
          <a:p>
            <a:r>
              <a:rPr lang="en-US" dirty="0"/>
              <a:t>Click to edit Master title style</a:t>
            </a:r>
          </a:p>
        </p:txBody>
      </p:sp>
      <p:sp>
        <p:nvSpPr>
          <p:cNvPr id="4" name="Content Placeholder 3">
            <a:extLst>
              <a:ext uri="{FF2B5EF4-FFF2-40B4-BE49-F238E27FC236}">
                <a16:creationId xmlns:a16="http://schemas.microsoft.com/office/drawing/2014/main" id="{B1E383D6-0B8C-6DE0-7E44-C1667F90BDAA}"/>
              </a:ext>
            </a:extLst>
          </p:cNvPr>
          <p:cNvSpPr>
            <a:spLocks noGrp="1"/>
          </p:cNvSpPr>
          <p:nvPr>
            <p:ph sz="half" idx="2"/>
          </p:nvPr>
        </p:nvSpPr>
        <p:spPr>
          <a:xfrm>
            <a:off x="6533206" y="1098456"/>
            <a:ext cx="5181600" cy="435133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2559A4-8CE4-5A04-2733-B74E79A72AF7}"/>
              </a:ext>
            </a:extLst>
          </p:cNvPr>
          <p:cNvSpPr>
            <a:spLocks noGrp="1"/>
          </p:cNvSpPr>
          <p:nvPr>
            <p:ph type="dt" sz="half" idx="10"/>
          </p:nvPr>
        </p:nvSpPr>
        <p:spPr/>
        <p:txBody>
          <a:bodyPr/>
          <a:lstStyle/>
          <a:p>
            <a:fld id="{D1608BD5-FCE7-4BC9-8CA0-860CADF5892D}" type="datetime1">
              <a:rPr lang="en-US" smtClean="0"/>
              <a:t>7/22/24</a:t>
            </a:fld>
            <a:endParaRPr lang="en-US"/>
          </a:p>
        </p:txBody>
      </p:sp>
      <p:sp>
        <p:nvSpPr>
          <p:cNvPr id="6" name="Footer Placeholder 5">
            <a:extLst>
              <a:ext uri="{FF2B5EF4-FFF2-40B4-BE49-F238E27FC236}">
                <a16:creationId xmlns:a16="http://schemas.microsoft.com/office/drawing/2014/main" id="{DE5CDCF6-24F8-D2FB-606C-9B3E8B2080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32B37D-3D9B-BB65-BE94-8BBA9544EC0B}"/>
              </a:ext>
            </a:extLst>
          </p:cNvPr>
          <p:cNvSpPr>
            <a:spLocks noGrp="1"/>
          </p:cNvSpPr>
          <p:nvPr>
            <p:ph type="sldNum" sz="quarter" idx="12"/>
          </p:nvPr>
        </p:nvSpPr>
        <p:spPr/>
        <p:txBody>
          <a:bodyPr/>
          <a:lstStyle/>
          <a:p>
            <a:fld id="{208B47FD-D320-1949-BB20-F420B8DD3092}" type="slidenum">
              <a:rPr lang="en-US" smtClean="0"/>
              <a:t>‹#›</a:t>
            </a:fld>
            <a:endParaRPr lang="en-US"/>
          </a:p>
        </p:txBody>
      </p:sp>
      <p:sp>
        <p:nvSpPr>
          <p:cNvPr id="10" name="Subtitle 2">
            <a:extLst>
              <a:ext uri="{FF2B5EF4-FFF2-40B4-BE49-F238E27FC236}">
                <a16:creationId xmlns:a16="http://schemas.microsoft.com/office/drawing/2014/main" id="{CD65AC82-54B3-1D54-499E-0C758E5E44C6}"/>
              </a:ext>
            </a:extLst>
          </p:cNvPr>
          <p:cNvSpPr>
            <a:spLocks noGrp="1"/>
          </p:cNvSpPr>
          <p:nvPr>
            <p:ph type="subTitle" idx="1"/>
          </p:nvPr>
        </p:nvSpPr>
        <p:spPr>
          <a:xfrm>
            <a:off x="774825" y="2603406"/>
            <a:ext cx="4488055" cy="1655762"/>
          </a:xfrm>
        </p:spPr>
        <p:txBody>
          <a:bodyPr>
            <a:normAutofit/>
          </a:bodyPr>
          <a:lstStyle>
            <a:lvl1pPr marL="0" indent="0" algn="l">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415974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A blue and white background with a white border&#10;&#10;Description automatically generated with medium confidence">
            <a:extLst>
              <a:ext uri="{FF2B5EF4-FFF2-40B4-BE49-F238E27FC236}">
                <a16:creationId xmlns:a16="http://schemas.microsoft.com/office/drawing/2014/main" id="{D1A9AE89-FB79-9825-4BEC-419E26FD6F4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4C25478-66CF-C995-C700-5FEC97D6ED77}"/>
              </a:ext>
            </a:extLst>
          </p:cNvPr>
          <p:cNvSpPr>
            <a:spLocks noGrp="1"/>
          </p:cNvSpPr>
          <p:nvPr>
            <p:ph type="title"/>
          </p:nvPr>
        </p:nvSpPr>
        <p:spPr>
          <a:xfrm>
            <a:off x="838200" y="365125"/>
            <a:ext cx="9872050" cy="1325563"/>
          </a:xfrm>
        </p:spPr>
        <p:txBody>
          <a:bodyPr/>
          <a:lstStyle>
            <a:lvl1pPr>
              <a:defRPr b="1"/>
            </a:lvl1pPr>
          </a:lstStyle>
          <a:p>
            <a:r>
              <a:rPr lang="en-US" dirty="0"/>
              <a:t>Click to edit Master title style</a:t>
            </a:r>
          </a:p>
        </p:txBody>
      </p:sp>
      <p:sp>
        <p:nvSpPr>
          <p:cNvPr id="3" name="Content Placeholder 2">
            <a:extLst>
              <a:ext uri="{FF2B5EF4-FFF2-40B4-BE49-F238E27FC236}">
                <a16:creationId xmlns:a16="http://schemas.microsoft.com/office/drawing/2014/main" id="{7441B5AF-F76A-612A-15D8-647373578145}"/>
              </a:ext>
            </a:extLst>
          </p:cNvPr>
          <p:cNvSpPr>
            <a:spLocks noGrp="1"/>
          </p:cNvSpPr>
          <p:nvPr>
            <p:ph idx="1"/>
          </p:nvPr>
        </p:nvSpPr>
        <p:spPr>
          <a:xfrm>
            <a:off x="838200" y="1825625"/>
            <a:ext cx="9872050" cy="435133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7B28A68-7029-0B8C-E476-CB700732F729}"/>
              </a:ext>
            </a:extLst>
          </p:cNvPr>
          <p:cNvSpPr>
            <a:spLocks noGrp="1"/>
          </p:cNvSpPr>
          <p:nvPr>
            <p:ph type="dt" sz="half" idx="10"/>
          </p:nvPr>
        </p:nvSpPr>
        <p:spPr/>
        <p:txBody>
          <a:bodyPr/>
          <a:lstStyle/>
          <a:p>
            <a:fld id="{40276E36-35A9-413F-A9C4-21E78C6A3A9B}" type="datetime1">
              <a:rPr lang="en-US" smtClean="0"/>
              <a:t>7/22/24</a:t>
            </a:fld>
            <a:endParaRPr lang="en-US"/>
          </a:p>
        </p:txBody>
      </p:sp>
      <p:sp>
        <p:nvSpPr>
          <p:cNvPr id="5" name="Footer Placeholder 4">
            <a:extLst>
              <a:ext uri="{FF2B5EF4-FFF2-40B4-BE49-F238E27FC236}">
                <a16:creationId xmlns:a16="http://schemas.microsoft.com/office/drawing/2014/main" id="{2C89DDC0-57AD-3131-836E-9F935005E3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D2DF5-DEC8-25E2-6450-9DB5D37BBDCC}"/>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2778815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1A9AE89-FB79-9825-4BEC-419E26FD6F45}"/>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4C25478-66CF-C995-C700-5FEC97D6ED77}"/>
              </a:ext>
            </a:extLst>
          </p:cNvPr>
          <p:cNvSpPr>
            <a:spLocks noGrp="1"/>
          </p:cNvSpPr>
          <p:nvPr>
            <p:ph type="title"/>
          </p:nvPr>
        </p:nvSpPr>
        <p:spPr>
          <a:xfrm>
            <a:off x="838200" y="365125"/>
            <a:ext cx="9872050" cy="1325563"/>
          </a:xfrm>
        </p:spPr>
        <p:txBody>
          <a:bodyPr>
            <a:normAutofit/>
          </a:bodyPr>
          <a:lstStyle>
            <a:lvl1pPr>
              <a:defRPr sz="4200" b="1"/>
            </a:lvl1pPr>
          </a:lstStyle>
          <a:p>
            <a:r>
              <a:rPr lang="en-US" dirty="0"/>
              <a:t>Click to edit Master title style</a:t>
            </a:r>
          </a:p>
        </p:txBody>
      </p:sp>
      <p:sp>
        <p:nvSpPr>
          <p:cNvPr id="3" name="Content Placeholder 2">
            <a:extLst>
              <a:ext uri="{FF2B5EF4-FFF2-40B4-BE49-F238E27FC236}">
                <a16:creationId xmlns:a16="http://schemas.microsoft.com/office/drawing/2014/main" id="{7441B5AF-F76A-612A-15D8-647373578145}"/>
              </a:ext>
            </a:extLst>
          </p:cNvPr>
          <p:cNvSpPr>
            <a:spLocks noGrp="1"/>
          </p:cNvSpPr>
          <p:nvPr>
            <p:ph idx="1"/>
          </p:nvPr>
        </p:nvSpPr>
        <p:spPr>
          <a:xfrm>
            <a:off x="838200" y="1825625"/>
            <a:ext cx="9872050" cy="435133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7B28A68-7029-0B8C-E476-CB700732F729}"/>
              </a:ext>
            </a:extLst>
          </p:cNvPr>
          <p:cNvSpPr>
            <a:spLocks noGrp="1"/>
          </p:cNvSpPr>
          <p:nvPr>
            <p:ph type="dt" sz="half" idx="10"/>
          </p:nvPr>
        </p:nvSpPr>
        <p:spPr/>
        <p:txBody>
          <a:bodyPr/>
          <a:lstStyle/>
          <a:p>
            <a:fld id="{95B7C960-B7E1-48B9-8AAB-38BD61A10558}" type="datetime1">
              <a:rPr lang="en-US" smtClean="0"/>
              <a:t>7/22/24</a:t>
            </a:fld>
            <a:endParaRPr lang="en-US"/>
          </a:p>
        </p:txBody>
      </p:sp>
      <p:sp>
        <p:nvSpPr>
          <p:cNvPr id="5" name="Footer Placeholder 4">
            <a:extLst>
              <a:ext uri="{FF2B5EF4-FFF2-40B4-BE49-F238E27FC236}">
                <a16:creationId xmlns:a16="http://schemas.microsoft.com/office/drawing/2014/main" id="{2C89DDC0-57AD-3131-836E-9F935005E3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D2DF5-DEC8-25E2-6450-9DB5D37BBDCC}"/>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1834107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1A9AE89-FB79-9825-4BEC-419E26FD6F45}"/>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4C25478-66CF-C995-C700-5FEC97D6ED77}"/>
              </a:ext>
            </a:extLst>
          </p:cNvPr>
          <p:cNvSpPr>
            <a:spLocks noGrp="1"/>
          </p:cNvSpPr>
          <p:nvPr>
            <p:ph type="title"/>
          </p:nvPr>
        </p:nvSpPr>
        <p:spPr>
          <a:xfrm>
            <a:off x="838200" y="365125"/>
            <a:ext cx="9872050" cy="1325563"/>
          </a:xfrm>
        </p:spPr>
        <p:txBody>
          <a:bodyPr>
            <a:normAutofit/>
          </a:bodyPr>
          <a:lstStyle>
            <a:lvl1pPr>
              <a:defRPr sz="4200" b="1"/>
            </a:lvl1pPr>
          </a:lstStyle>
          <a:p>
            <a:r>
              <a:rPr lang="en-US" dirty="0"/>
              <a:t>Click to edit Master title style</a:t>
            </a:r>
          </a:p>
        </p:txBody>
      </p:sp>
      <p:sp>
        <p:nvSpPr>
          <p:cNvPr id="3" name="Content Placeholder 2">
            <a:extLst>
              <a:ext uri="{FF2B5EF4-FFF2-40B4-BE49-F238E27FC236}">
                <a16:creationId xmlns:a16="http://schemas.microsoft.com/office/drawing/2014/main" id="{7441B5AF-F76A-612A-15D8-647373578145}"/>
              </a:ext>
            </a:extLst>
          </p:cNvPr>
          <p:cNvSpPr>
            <a:spLocks noGrp="1"/>
          </p:cNvSpPr>
          <p:nvPr>
            <p:ph idx="1"/>
          </p:nvPr>
        </p:nvSpPr>
        <p:spPr>
          <a:xfrm>
            <a:off x="838200" y="1825625"/>
            <a:ext cx="9872050" cy="435133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7B28A68-7029-0B8C-E476-CB700732F729}"/>
              </a:ext>
            </a:extLst>
          </p:cNvPr>
          <p:cNvSpPr>
            <a:spLocks noGrp="1"/>
          </p:cNvSpPr>
          <p:nvPr>
            <p:ph type="dt" sz="half" idx="10"/>
          </p:nvPr>
        </p:nvSpPr>
        <p:spPr/>
        <p:txBody>
          <a:bodyPr/>
          <a:lstStyle/>
          <a:p>
            <a:fld id="{3450A734-3F13-4BAD-BF4C-158DAE4FD30C}" type="datetime1">
              <a:rPr lang="en-US" smtClean="0"/>
              <a:t>7/22/24</a:t>
            </a:fld>
            <a:endParaRPr lang="en-US"/>
          </a:p>
        </p:txBody>
      </p:sp>
      <p:sp>
        <p:nvSpPr>
          <p:cNvPr id="5" name="Footer Placeholder 4">
            <a:extLst>
              <a:ext uri="{FF2B5EF4-FFF2-40B4-BE49-F238E27FC236}">
                <a16:creationId xmlns:a16="http://schemas.microsoft.com/office/drawing/2014/main" id="{2C89DDC0-57AD-3131-836E-9F935005E3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D2DF5-DEC8-25E2-6450-9DB5D37BBDCC}"/>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4098150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0" name="Picture 9" descr="A blue rectangular object with a black border&#10;&#10;Description automatically generated">
            <a:extLst>
              <a:ext uri="{FF2B5EF4-FFF2-40B4-BE49-F238E27FC236}">
                <a16:creationId xmlns:a16="http://schemas.microsoft.com/office/drawing/2014/main" id="{204C87C6-0692-6929-B600-4B0DD142572E}"/>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FE0E12F-1348-30BD-97D5-E548E39633F6}"/>
              </a:ext>
            </a:extLst>
          </p:cNvPr>
          <p:cNvSpPr>
            <a:spLocks noGrp="1"/>
          </p:cNvSpPr>
          <p:nvPr>
            <p:ph type="title"/>
          </p:nvPr>
        </p:nvSpPr>
        <p:spPr>
          <a:xfrm>
            <a:off x="831850" y="635620"/>
            <a:ext cx="10515600" cy="2499096"/>
          </a:xfrm>
        </p:spPr>
        <p:txBody>
          <a:bodyPr anchor="b"/>
          <a:lstStyle>
            <a:lvl1pPr>
              <a:lnSpc>
                <a:spcPct val="100000"/>
              </a:lnSpc>
              <a:defRPr sz="6000" b="1">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66C3FA7F-DDCC-AFF3-AAED-73862E0C0FA7}"/>
              </a:ext>
            </a:extLst>
          </p:cNvPr>
          <p:cNvSpPr>
            <a:spLocks noGrp="1"/>
          </p:cNvSpPr>
          <p:nvPr>
            <p:ph type="body" idx="1"/>
          </p:nvPr>
        </p:nvSpPr>
        <p:spPr>
          <a:xfrm>
            <a:off x="831850" y="3281559"/>
            <a:ext cx="10515600" cy="1803397"/>
          </a:xfrm>
        </p:spPr>
        <p:txBody>
          <a:bodyPr/>
          <a:lstStyle>
            <a:lvl1pPr marL="0" indent="0">
              <a:lnSpc>
                <a:spcPct val="100000"/>
              </a:lnSpc>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32FDDD2F-223B-8624-42F9-9CDEBB808D92}"/>
              </a:ext>
            </a:extLst>
          </p:cNvPr>
          <p:cNvSpPr>
            <a:spLocks noGrp="1"/>
          </p:cNvSpPr>
          <p:nvPr>
            <p:ph type="dt" sz="half" idx="10"/>
          </p:nvPr>
        </p:nvSpPr>
        <p:spPr/>
        <p:txBody>
          <a:bodyPr/>
          <a:lstStyle/>
          <a:p>
            <a:fld id="{C21EDDA8-DCC6-478A-A730-0AFB4B207429}" type="datetime1">
              <a:rPr lang="en-US" smtClean="0"/>
              <a:t>7/22/24</a:t>
            </a:fld>
            <a:endParaRPr lang="en-US"/>
          </a:p>
        </p:txBody>
      </p:sp>
      <p:sp>
        <p:nvSpPr>
          <p:cNvPr id="5" name="Footer Placeholder 4">
            <a:extLst>
              <a:ext uri="{FF2B5EF4-FFF2-40B4-BE49-F238E27FC236}">
                <a16:creationId xmlns:a16="http://schemas.microsoft.com/office/drawing/2014/main" id="{2F9B45F2-DA06-F217-7A3B-1412ADA49C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23CFA3-E237-0CF5-2ED7-40DF44FBDFCB}"/>
              </a:ext>
            </a:extLst>
          </p:cNvPr>
          <p:cNvSpPr>
            <a:spLocks noGrp="1"/>
          </p:cNvSpPr>
          <p:nvPr>
            <p:ph type="sldNum" sz="quarter" idx="12"/>
          </p:nvPr>
        </p:nvSpPr>
        <p:spPr/>
        <p:txBody>
          <a:bodyPr/>
          <a:lstStyle/>
          <a:p>
            <a:fld id="{208B47FD-D320-1949-BB20-F420B8DD3092}" type="slidenum">
              <a:rPr lang="en-US" smtClean="0"/>
              <a:t>‹#›</a:t>
            </a:fld>
            <a:endParaRPr lang="en-US"/>
          </a:p>
        </p:txBody>
      </p:sp>
      <p:pic>
        <p:nvPicPr>
          <p:cNvPr id="11" name="Picture 10" descr="A black and white sign with white text&#10;&#10;Description automatically generated">
            <a:extLst>
              <a:ext uri="{FF2B5EF4-FFF2-40B4-BE49-F238E27FC236}">
                <a16:creationId xmlns:a16="http://schemas.microsoft.com/office/drawing/2014/main" id="{37CEDDFC-409F-8D16-5107-F08D70B428F5}"/>
              </a:ext>
            </a:extLst>
          </p:cNvPr>
          <p:cNvPicPr>
            <a:picLocks noChangeAspect="1"/>
          </p:cNvPicPr>
          <p:nvPr userDrawn="1"/>
        </p:nvPicPr>
        <p:blipFill>
          <a:blip r:embed="rId3"/>
          <a:stretch>
            <a:fillRect/>
          </a:stretch>
        </p:blipFill>
        <p:spPr>
          <a:xfrm>
            <a:off x="838201" y="5966234"/>
            <a:ext cx="3317321" cy="617068"/>
          </a:xfrm>
          <a:prstGeom prst="rect">
            <a:avLst/>
          </a:prstGeom>
        </p:spPr>
      </p:pic>
    </p:spTree>
    <p:extLst>
      <p:ext uri="{BB962C8B-B14F-4D97-AF65-F5344CB8AC3E}">
        <p14:creationId xmlns:p14="http://schemas.microsoft.com/office/powerpoint/2010/main" val="2909568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0F2D7-85E4-66C5-DD2D-9800CFDC091B}"/>
              </a:ext>
            </a:extLst>
          </p:cNvPr>
          <p:cNvSpPr>
            <a:spLocks noGrp="1"/>
          </p:cNvSpPr>
          <p:nvPr>
            <p:ph type="title"/>
          </p:nvPr>
        </p:nvSpPr>
        <p:spPr>
          <a:xfrm>
            <a:off x="839788" y="365125"/>
            <a:ext cx="10515600" cy="1325563"/>
          </a:xfrm>
        </p:spPr>
        <p:txBody>
          <a:bodyPr>
            <a:normAutofit/>
          </a:bodyPr>
          <a:lstStyle>
            <a:lvl1pPr>
              <a:defRPr sz="4200" b="1"/>
            </a:lvl1pPr>
          </a:lstStyle>
          <a:p>
            <a:r>
              <a:rPr lang="en-US" dirty="0"/>
              <a:t>Click to edit Master title style</a:t>
            </a:r>
          </a:p>
        </p:txBody>
      </p:sp>
      <p:sp>
        <p:nvSpPr>
          <p:cNvPr id="3" name="Text Placeholder 2">
            <a:extLst>
              <a:ext uri="{FF2B5EF4-FFF2-40B4-BE49-F238E27FC236}">
                <a16:creationId xmlns:a16="http://schemas.microsoft.com/office/drawing/2014/main" id="{6462AB43-7887-177E-344E-C6F5708F8F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7E6C0B61-0B44-1C7F-8181-34FCAC07F119}"/>
              </a:ext>
            </a:extLst>
          </p:cNvPr>
          <p:cNvSpPr>
            <a:spLocks noGrp="1"/>
          </p:cNvSpPr>
          <p:nvPr>
            <p:ph sz="half" idx="2"/>
          </p:nvPr>
        </p:nvSpPr>
        <p:spPr>
          <a:xfrm>
            <a:off x="839788" y="2505075"/>
            <a:ext cx="5157787" cy="2847510"/>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5EBD961-B59E-0B7C-654B-4E44A549D2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DD75DE4D-91E2-F2CB-30E6-8E69B2BA6345}"/>
              </a:ext>
            </a:extLst>
          </p:cNvPr>
          <p:cNvSpPr>
            <a:spLocks noGrp="1"/>
          </p:cNvSpPr>
          <p:nvPr>
            <p:ph sz="quarter" idx="4"/>
          </p:nvPr>
        </p:nvSpPr>
        <p:spPr>
          <a:xfrm>
            <a:off x="6172200" y="2505075"/>
            <a:ext cx="5183188" cy="2847510"/>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29B1ACB1-9060-03B0-B9F3-05F65B1A7C0A}"/>
              </a:ext>
            </a:extLst>
          </p:cNvPr>
          <p:cNvSpPr>
            <a:spLocks noGrp="1"/>
          </p:cNvSpPr>
          <p:nvPr>
            <p:ph type="dt" sz="half" idx="10"/>
          </p:nvPr>
        </p:nvSpPr>
        <p:spPr/>
        <p:txBody>
          <a:bodyPr/>
          <a:lstStyle/>
          <a:p>
            <a:fld id="{E5615E6D-6DB7-4913-B033-3E698D417F87}" type="datetime1">
              <a:rPr lang="en-US" smtClean="0"/>
              <a:t>7/22/24</a:t>
            </a:fld>
            <a:endParaRPr lang="en-US"/>
          </a:p>
        </p:txBody>
      </p:sp>
      <p:sp>
        <p:nvSpPr>
          <p:cNvPr id="8" name="Footer Placeholder 7">
            <a:extLst>
              <a:ext uri="{FF2B5EF4-FFF2-40B4-BE49-F238E27FC236}">
                <a16:creationId xmlns:a16="http://schemas.microsoft.com/office/drawing/2014/main" id="{7C4F8654-55E0-A8DB-519B-32F0888730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52D5E1-3876-EDF3-EB2C-E7FD6BF8F07E}"/>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3163502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0FC44B-80F7-6EDF-8F5D-BC2AB21375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7FE375-FD48-494C-69A0-5BC9B40F57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010C5A-2349-8141-5242-CE4815CA96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387D1-E648-4BD8-BC9A-148EE6C5EA29}" type="datetime1">
              <a:rPr lang="en-US" smtClean="0"/>
              <a:t>7/22/24</a:t>
            </a:fld>
            <a:endParaRPr lang="en-US"/>
          </a:p>
        </p:txBody>
      </p:sp>
      <p:sp>
        <p:nvSpPr>
          <p:cNvPr id="5" name="Footer Placeholder 4">
            <a:extLst>
              <a:ext uri="{FF2B5EF4-FFF2-40B4-BE49-F238E27FC236}">
                <a16:creationId xmlns:a16="http://schemas.microsoft.com/office/drawing/2014/main" id="{8EB2533F-2EE2-1578-271A-99EA69B769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8295847-F435-6C55-9B91-29B13CBA83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8B47FD-D320-1949-BB20-F420B8DD3092}" type="slidenum">
              <a:rPr lang="en-US" smtClean="0"/>
              <a:t>‹#›</a:t>
            </a:fld>
            <a:endParaRPr lang="en-US"/>
          </a:p>
        </p:txBody>
      </p:sp>
    </p:spTree>
    <p:extLst>
      <p:ext uri="{BB962C8B-B14F-4D97-AF65-F5344CB8AC3E}">
        <p14:creationId xmlns:p14="http://schemas.microsoft.com/office/powerpoint/2010/main" val="110479415"/>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60" r:id="rId3"/>
    <p:sldLayoutId id="2147483662" r:id="rId4"/>
    <p:sldLayoutId id="2147483650" r:id="rId5"/>
    <p:sldLayoutId id="2147483661" r:id="rId6"/>
    <p:sldLayoutId id="2147483663" r:id="rId7"/>
    <p:sldLayoutId id="2147483651" r:id="rId8"/>
    <p:sldLayoutId id="2147483653" r:id="rId9"/>
    <p:sldLayoutId id="2147483664" r:id="rId10"/>
    <p:sldLayoutId id="2147483654" r:id="rId11"/>
    <p:sldLayoutId id="2147483655" r:id="rId12"/>
    <p:sldLayoutId id="2147483656" r:id="rId13"/>
    <p:sldLayoutId id="2147483657"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1111B-A4F2-A3AB-EAF4-15C278F833C0}"/>
              </a:ext>
            </a:extLst>
          </p:cNvPr>
          <p:cNvSpPr>
            <a:spLocks noGrp="1"/>
          </p:cNvSpPr>
          <p:nvPr>
            <p:ph type="ctrTitle"/>
          </p:nvPr>
        </p:nvSpPr>
        <p:spPr>
          <a:xfrm>
            <a:off x="838199" y="1835722"/>
            <a:ext cx="10217727" cy="2022750"/>
          </a:xfrm>
        </p:spPr>
        <p:txBody>
          <a:bodyPr/>
          <a:lstStyle/>
          <a:p>
            <a:r>
              <a:rPr lang="en-US" dirty="0"/>
              <a:t>School Data</a:t>
            </a:r>
          </a:p>
        </p:txBody>
      </p:sp>
      <p:sp>
        <p:nvSpPr>
          <p:cNvPr id="3" name="Subtitle 2">
            <a:extLst>
              <a:ext uri="{FF2B5EF4-FFF2-40B4-BE49-F238E27FC236}">
                <a16:creationId xmlns:a16="http://schemas.microsoft.com/office/drawing/2014/main" id="{9CA9705B-4582-B2DA-F8CF-0EC38D9AECD4}"/>
              </a:ext>
            </a:extLst>
          </p:cNvPr>
          <p:cNvSpPr>
            <a:spLocks noGrp="1"/>
          </p:cNvSpPr>
          <p:nvPr>
            <p:ph type="subTitle" idx="1"/>
          </p:nvPr>
        </p:nvSpPr>
        <p:spPr/>
        <p:txBody>
          <a:bodyPr vert="horz" lIns="91440" tIns="45720" rIns="91440" bIns="45720" rtlCol="0" anchor="t">
            <a:normAutofit/>
          </a:bodyPr>
          <a:lstStyle/>
          <a:p>
            <a:r>
              <a:rPr lang="en-US" sz="2800" b="1" dirty="0"/>
              <a:t>Activity 2</a:t>
            </a:r>
          </a:p>
        </p:txBody>
      </p:sp>
      <p:sp>
        <p:nvSpPr>
          <p:cNvPr id="4" name="Slide Number Placeholder 3">
            <a:extLst>
              <a:ext uri="{FF2B5EF4-FFF2-40B4-BE49-F238E27FC236}">
                <a16:creationId xmlns:a16="http://schemas.microsoft.com/office/drawing/2014/main" id="{290C97D8-1512-5DDB-F484-15C188235E49}"/>
              </a:ext>
            </a:extLst>
          </p:cNvPr>
          <p:cNvSpPr>
            <a:spLocks noGrp="1"/>
          </p:cNvSpPr>
          <p:nvPr>
            <p:ph type="sldNum" sz="quarter" idx="12"/>
          </p:nvPr>
        </p:nvSpPr>
        <p:spPr/>
        <p:txBody>
          <a:bodyPr/>
          <a:lstStyle/>
          <a:p>
            <a:fld id="{208B47FD-D320-1949-BB20-F420B8DD3092}" type="slidenum">
              <a:rPr lang="en-US" smtClean="0"/>
              <a:t>1</a:t>
            </a:fld>
            <a:endParaRPr lang="en-US"/>
          </a:p>
        </p:txBody>
      </p:sp>
    </p:spTree>
    <p:extLst>
      <p:ext uri="{BB962C8B-B14F-4D97-AF65-F5344CB8AC3E}">
        <p14:creationId xmlns:p14="http://schemas.microsoft.com/office/powerpoint/2010/main" val="3867643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259584-880D-31A6-2904-A8AB305E65C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C1D5E28-B7E2-FF5B-980B-998CA686929A}"/>
              </a:ext>
            </a:extLst>
          </p:cNvPr>
          <p:cNvSpPr>
            <a:spLocks noGrp="1"/>
          </p:cNvSpPr>
          <p:nvPr>
            <p:ph type="title"/>
          </p:nvPr>
        </p:nvSpPr>
        <p:spPr>
          <a:xfrm>
            <a:off x="734787" y="443188"/>
            <a:ext cx="9872050" cy="1057253"/>
          </a:xfrm>
        </p:spPr>
        <p:txBody>
          <a:bodyPr/>
          <a:lstStyle/>
          <a:p>
            <a:r>
              <a:rPr lang="en-US" dirty="0"/>
              <a:t>Average Annual Cost</a:t>
            </a:r>
          </a:p>
        </p:txBody>
      </p:sp>
      <p:sp>
        <p:nvSpPr>
          <p:cNvPr id="5" name="Content Placeholder 4">
            <a:extLst>
              <a:ext uri="{FF2B5EF4-FFF2-40B4-BE49-F238E27FC236}">
                <a16:creationId xmlns:a16="http://schemas.microsoft.com/office/drawing/2014/main" id="{40A168F9-C9BE-893A-1A49-C24BA079F362}"/>
              </a:ext>
            </a:extLst>
          </p:cNvPr>
          <p:cNvSpPr>
            <a:spLocks noGrp="1"/>
          </p:cNvSpPr>
          <p:nvPr>
            <p:ph idx="1"/>
          </p:nvPr>
        </p:nvSpPr>
        <p:spPr>
          <a:xfrm>
            <a:off x="734787" y="1818092"/>
            <a:ext cx="10123714" cy="3945893"/>
          </a:xfrm>
        </p:spPr>
        <p:txBody>
          <a:bodyPr vert="horz" lIns="91440" tIns="45720" rIns="91440" bIns="45720" rtlCol="0" anchor="t">
            <a:normAutofit/>
          </a:bodyPr>
          <a:lstStyle/>
          <a:p>
            <a:pPr marL="0">
              <a:buNone/>
            </a:pPr>
            <a:r>
              <a:rPr lang="en-US" sz="2400" dirty="0">
                <a:latin typeface="Arial"/>
                <a:ea typeface="Calibri"/>
                <a:cs typeface="Calibri"/>
              </a:rPr>
              <a:t>The average </a:t>
            </a:r>
            <a:r>
              <a:rPr lang="en-US" sz="2400" b="1" dirty="0">
                <a:latin typeface="Arial"/>
                <a:ea typeface="Calibri"/>
                <a:cs typeface="Calibri"/>
              </a:rPr>
              <a:t>net price</a:t>
            </a:r>
            <a:r>
              <a:rPr lang="en-US" sz="2400" dirty="0">
                <a:latin typeface="Arial"/>
                <a:ea typeface="Calibri"/>
                <a:cs typeface="Calibri"/>
              </a:rPr>
              <a:t> for students who receive federal financial aid (e.g., Pell grants, federal loans) for one academic year of study. </a:t>
            </a:r>
            <a:r>
              <a:rPr lang="en-US" sz="2400" b="1" dirty="0">
                <a:latin typeface="Arial"/>
                <a:ea typeface="Calibri"/>
                <a:cs typeface="Calibri"/>
              </a:rPr>
              <a:t>Net price</a:t>
            </a:r>
            <a:r>
              <a:rPr lang="en-US" sz="2400" dirty="0">
                <a:latin typeface="Arial"/>
                <a:ea typeface="Calibri"/>
                <a:cs typeface="Calibri"/>
              </a:rPr>
              <a:t> is calculated by adding the advertised price for tuition, fees, books, supplies, and the average living costs at the school (on-campus, off-campus not with family, and off-campus with family) and subtracting the average grant and/or scholarship aid.</a:t>
            </a:r>
          </a:p>
          <a:p>
            <a:pPr marL="0">
              <a:buNone/>
            </a:pPr>
            <a:endParaRPr lang="en-US" sz="2400" dirty="0">
              <a:latin typeface="Arial"/>
              <a:ea typeface="Calibri"/>
              <a:cs typeface="Calibri"/>
            </a:endParaRPr>
          </a:p>
          <a:p>
            <a:r>
              <a:rPr lang="en-US" sz="2400" dirty="0">
                <a:latin typeface="Arial"/>
                <a:ea typeface="Calibri"/>
                <a:cs typeface="Calibri"/>
              </a:rPr>
              <a:t>Why does the school’s average cost of attendance matter to students and families?</a:t>
            </a:r>
          </a:p>
        </p:txBody>
      </p:sp>
      <p:sp>
        <p:nvSpPr>
          <p:cNvPr id="3" name="Slide Number Placeholder 2">
            <a:extLst>
              <a:ext uri="{FF2B5EF4-FFF2-40B4-BE49-F238E27FC236}">
                <a16:creationId xmlns:a16="http://schemas.microsoft.com/office/drawing/2014/main" id="{86AE5101-8F27-82C3-19A4-7B5CF86F56D3}"/>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10</a:t>
            </a:fld>
            <a:endParaRPr lang="en-US">
              <a:solidFill>
                <a:sysClr val="windowText" lastClr="000000"/>
              </a:solidFill>
            </a:endParaRPr>
          </a:p>
        </p:txBody>
      </p:sp>
    </p:spTree>
    <p:extLst>
      <p:ext uri="{BB962C8B-B14F-4D97-AF65-F5344CB8AC3E}">
        <p14:creationId xmlns:p14="http://schemas.microsoft.com/office/powerpoint/2010/main" val="4077782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259584-880D-31A6-2904-A8AB305E65C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C1D5E28-B7E2-FF5B-980B-998CA686929A}"/>
              </a:ext>
            </a:extLst>
          </p:cNvPr>
          <p:cNvSpPr>
            <a:spLocks noGrp="1"/>
          </p:cNvSpPr>
          <p:nvPr>
            <p:ph type="title"/>
          </p:nvPr>
        </p:nvSpPr>
        <p:spPr>
          <a:xfrm>
            <a:off x="836124" y="516402"/>
            <a:ext cx="9872050" cy="1057253"/>
          </a:xfrm>
        </p:spPr>
        <p:txBody>
          <a:bodyPr/>
          <a:lstStyle/>
          <a:p>
            <a:r>
              <a:rPr lang="en-US" dirty="0"/>
              <a:t>Median Earnings</a:t>
            </a:r>
          </a:p>
        </p:txBody>
      </p:sp>
      <p:sp>
        <p:nvSpPr>
          <p:cNvPr id="5" name="Content Placeholder 4">
            <a:extLst>
              <a:ext uri="{FF2B5EF4-FFF2-40B4-BE49-F238E27FC236}">
                <a16:creationId xmlns:a16="http://schemas.microsoft.com/office/drawing/2014/main" id="{40A168F9-C9BE-893A-1A49-C24BA079F362}"/>
              </a:ext>
            </a:extLst>
          </p:cNvPr>
          <p:cNvSpPr>
            <a:spLocks noGrp="1"/>
          </p:cNvSpPr>
          <p:nvPr>
            <p:ph idx="1"/>
          </p:nvPr>
        </p:nvSpPr>
        <p:spPr>
          <a:xfrm>
            <a:off x="836124" y="1692099"/>
            <a:ext cx="10153005" cy="3924929"/>
          </a:xfrm>
        </p:spPr>
        <p:txBody>
          <a:bodyPr vert="horz" lIns="91440" tIns="45720" rIns="91440" bIns="45720" rtlCol="0" anchor="t">
            <a:noAutofit/>
          </a:bodyPr>
          <a:lstStyle/>
          <a:p>
            <a:pPr marL="0">
              <a:buNone/>
            </a:pPr>
            <a:r>
              <a:rPr lang="en-US" sz="2400" dirty="0">
                <a:latin typeface="Arial"/>
                <a:ea typeface="Calibri"/>
                <a:cs typeface="Calibri"/>
              </a:rPr>
              <a:t>The median annual earnings of individuals that received federal student aid and began college at this institution 10 year ago, regardless of their completion status.</a:t>
            </a:r>
          </a:p>
          <a:p>
            <a:pPr marL="0">
              <a:buNone/>
            </a:pPr>
            <a:endParaRPr lang="en-US" sz="2400" dirty="0">
              <a:latin typeface="Arial"/>
              <a:ea typeface="Calibri"/>
              <a:cs typeface="Calibri"/>
            </a:endParaRPr>
          </a:p>
          <a:p>
            <a:pPr marL="457200" lvl="1">
              <a:spcAft>
                <a:spcPts val="500"/>
              </a:spcAft>
            </a:pPr>
            <a:r>
              <a:rPr lang="en-US" dirty="0">
                <a:latin typeface="Arial"/>
                <a:ea typeface="Calibri"/>
                <a:cs typeface="Calibri"/>
              </a:rPr>
              <a:t>What does “median earnings” mean in layman’s terms? </a:t>
            </a:r>
          </a:p>
          <a:p>
            <a:pPr marL="457200" lvl="1">
              <a:spcAft>
                <a:spcPts val="500"/>
              </a:spcAft>
            </a:pPr>
            <a:r>
              <a:rPr lang="en-US" dirty="0">
                <a:latin typeface="Arial"/>
                <a:ea typeface="Calibri"/>
                <a:cs typeface="Calibri"/>
              </a:rPr>
              <a:t>How might different fields of studies and completion statuses impact the median earnings? </a:t>
            </a:r>
          </a:p>
          <a:p>
            <a:pPr marL="457200" lvl="1">
              <a:spcAft>
                <a:spcPts val="500"/>
              </a:spcAft>
            </a:pPr>
            <a:r>
              <a:rPr lang="en-US" dirty="0">
                <a:latin typeface="Arial"/>
                <a:ea typeface="Calibri"/>
                <a:cs typeface="Calibri"/>
              </a:rPr>
              <a:t>Why might one want to know how much graduates with federal student loan debt earn after leaving the school or college? </a:t>
            </a:r>
          </a:p>
        </p:txBody>
      </p:sp>
      <p:sp>
        <p:nvSpPr>
          <p:cNvPr id="3" name="Slide Number Placeholder 2">
            <a:extLst>
              <a:ext uri="{FF2B5EF4-FFF2-40B4-BE49-F238E27FC236}">
                <a16:creationId xmlns:a16="http://schemas.microsoft.com/office/drawing/2014/main" id="{EC4E3E7E-DE9E-CB55-566B-00FA5671D60D}"/>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11</a:t>
            </a:fld>
            <a:endParaRPr lang="en-US">
              <a:solidFill>
                <a:sysClr val="windowText" lastClr="000000"/>
              </a:solidFill>
            </a:endParaRPr>
          </a:p>
        </p:txBody>
      </p:sp>
    </p:spTree>
    <p:extLst>
      <p:ext uri="{BB962C8B-B14F-4D97-AF65-F5344CB8AC3E}">
        <p14:creationId xmlns:p14="http://schemas.microsoft.com/office/powerpoint/2010/main" val="819738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EAA36-B630-E6EC-9FDE-E334FB96A12B}"/>
              </a:ext>
            </a:extLst>
          </p:cNvPr>
          <p:cNvSpPr>
            <a:spLocks noGrp="1"/>
          </p:cNvSpPr>
          <p:nvPr>
            <p:ph type="title"/>
          </p:nvPr>
        </p:nvSpPr>
        <p:spPr>
          <a:xfrm>
            <a:off x="757423" y="1241676"/>
            <a:ext cx="10515600" cy="2499096"/>
          </a:xfrm>
        </p:spPr>
        <p:txBody>
          <a:bodyPr/>
          <a:lstStyle/>
          <a:p>
            <a:r>
              <a:rPr lang="en-US" dirty="0"/>
              <a:t>College Scorecard Comparison Analysis</a:t>
            </a:r>
          </a:p>
        </p:txBody>
      </p:sp>
      <p:sp>
        <p:nvSpPr>
          <p:cNvPr id="3" name="Slide Number Placeholder 2">
            <a:extLst>
              <a:ext uri="{FF2B5EF4-FFF2-40B4-BE49-F238E27FC236}">
                <a16:creationId xmlns:a16="http://schemas.microsoft.com/office/drawing/2014/main" id="{727AC375-24D3-762A-356B-825F2B394761}"/>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t>12</a:t>
            </a:fld>
            <a:endParaRPr lang="en-US"/>
          </a:p>
        </p:txBody>
      </p:sp>
    </p:spTree>
    <p:extLst>
      <p:ext uri="{BB962C8B-B14F-4D97-AF65-F5344CB8AC3E}">
        <p14:creationId xmlns:p14="http://schemas.microsoft.com/office/powerpoint/2010/main" val="14705621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475DD-7122-FAAF-E1CA-03830A767D12}"/>
              </a:ext>
            </a:extLst>
          </p:cNvPr>
          <p:cNvSpPr>
            <a:spLocks noGrp="1"/>
          </p:cNvSpPr>
          <p:nvPr>
            <p:ph type="title"/>
          </p:nvPr>
        </p:nvSpPr>
        <p:spPr/>
        <p:txBody>
          <a:bodyPr/>
          <a:lstStyle/>
          <a:p>
            <a:r>
              <a:rPr lang="en-US" dirty="0"/>
              <a:t>Comparison Analysis Activity</a:t>
            </a:r>
          </a:p>
        </p:txBody>
      </p:sp>
      <p:sp>
        <p:nvSpPr>
          <p:cNvPr id="3" name="Content Placeholder 2">
            <a:extLst>
              <a:ext uri="{FF2B5EF4-FFF2-40B4-BE49-F238E27FC236}">
                <a16:creationId xmlns:a16="http://schemas.microsoft.com/office/drawing/2014/main" id="{53B19D7A-A0AA-1F1A-A03E-6AADB62DCC00}"/>
              </a:ext>
            </a:extLst>
          </p:cNvPr>
          <p:cNvSpPr>
            <a:spLocks noGrp="1"/>
          </p:cNvSpPr>
          <p:nvPr>
            <p:ph idx="1"/>
          </p:nvPr>
        </p:nvSpPr>
        <p:spPr>
          <a:xfrm>
            <a:off x="838200" y="1576387"/>
            <a:ext cx="9872050" cy="4475091"/>
          </a:xfrm>
        </p:spPr>
        <p:txBody>
          <a:bodyPr vert="horz" lIns="91440" tIns="45720" rIns="91440" bIns="45720" rtlCol="0" anchor="t">
            <a:normAutofit lnSpcReduction="10000"/>
          </a:bodyPr>
          <a:lstStyle/>
          <a:p>
            <a:pPr marL="0" indent="0">
              <a:lnSpc>
                <a:spcPct val="109999"/>
              </a:lnSpc>
              <a:buNone/>
            </a:pPr>
            <a:r>
              <a:rPr lang="en-US" dirty="0"/>
              <a:t>Earlier you identified what is important to you when considering a postsecondary institution to attend. What you value as important becomes a priority for you in your college search.</a:t>
            </a:r>
            <a:endParaRPr lang="en-US" dirty="0">
              <a:cs typeface="Arial"/>
            </a:endParaRPr>
          </a:p>
          <a:p>
            <a:pPr marL="0" indent="0">
              <a:lnSpc>
                <a:spcPct val="110000"/>
              </a:lnSpc>
              <a:buNone/>
            </a:pPr>
            <a:endParaRPr lang="en-US" sz="1800" dirty="0">
              <a:cs typeface="Arial"/>
            </a:endParaRPr>
          </a:p>
          <a:p>
            <a:pPr marL="0" indent="0">
              <a:lnSpc>
                <a:spcPct val="120000"/>
              </a:lnSpc>
              <a:buNone/>
            </a:pPr>
            <a:r>
              <a:rPr lang="en-US" b="1" dirty="0"/>
              <a:t>Example: </a:t>
            </a:r>
            <a:endParaRPr lang="en-US" b="1" dirty="0">
              <a:cs typeface="Arial"/>
            </a:endParaRPr>
          </a:p>
          <a:p>
            <a:r>
              <a:rPr lang="en-US" dirty="0"/>
              <a:t>My top priorities are to find a school that has an annual cost of less than $15,000, </a:t>
            </a:r>
            <a:r>
              <a:rPr lang="en-US"/>
              <a:t>is in</a:t>
            </a:r>
            <a:r>
              <a:rPr lang="en-US" dirty="0"/>
              <a:t> Florida, and has a high graduation rate. How can I search for schools based on these priorities? What data sources could I use?</a:t>
            </a:r>
            <a:endParaRPr lang="en-US" dirty="0">
              <a:cs typeface="Arial"/>
            </a:endParaRPr>
          </a:p>
          <a:p>
            <a:endParaRPr lang="en-US" dirty="0">
              <a:cs typeface="Arial"/>
            </a:endParaRPr>
          </a:p>
        </p:txBody>
      </p:sp>
      <p:sp>
        <p:nvSpPr>
          <p:cNvPr id="5" name="Slide Number Placeholder 2">
            <a:extLst>
              <a:ext uri="{FF2B5EF4-FFF2-40B4-BE49-F238E27FC236}">
                <a16:creationId xmlns:a16="http://schemas.microsoft.com/office/drawing/2014/main" id="{906834A3-9227-FA8D-CD1D-44F45CA66DD2}"/>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13</a:t>
            </a:fld>
            <a:endParaRPr lang="en-US">
              <a:solidFill>
                <a:sysClr val="windowText" lastClr="000000"/>
              </a:solidFill>
            </a:endParaRPr>
          </a:p>
        </p:txBody>
      </p:sp>
    </p:spTree>
    <p:extLst>
      <p:ext uri="{BB962C8B-B14F-4D97-AF65-F5344CB8AC3E}">
        <p14:creationId xmlns:p14="http://schemas.microsoft.com/office/powerpoint/2010/main" val="917331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475DD-7122-FAAF-E1CA-03830A767D12}"/>
              </a:ext>
            </a:extLst>
          </p:cNvPr>
          <p:cNvSpPr>
            <a:spLocks noGrp="1"/>
          </p:cNvSpPr>
          <p:nvPr>
            <p:ph type="title"/>
          </p:nvPr>
        </p:nvSpPr>
        <p:spPr/>
        <p:txBody>
          <a:bodyPr/>
          <a:lstStyle/>
          <a:p>
            <a:r>
              <a:rPr lang="en-US" dirty="0"/>
              <a:t>Comparison Analysis Activity</a:t>
            </a:r>
          </a:p>
        </p:txBody>
      </p:sp>
      <p:sp>
        <p:nvSpPr>
          <p:cNvPr id="3" name="Content Placeholder 2">
            <a:extLst>
              <a:ext uri="{FF2B5EF4-FFF2-40B4-BE49-F238E27FC236}">
                <a16:creationId xmlns:a16="http://schemas.microsoft.com/office/drawing/2014/main" id="{53B19D7A-A0AA-1F1A-A03E-6AADB62DCC00}"/>
              </a:ext>
            </a:extLst>
          </p:cNvPr>
          <p:cNvSpPr>
            <a:spLocks noGrp="1"/>
          </p:cNvSpPr>
          <p:nvPr>
            <p:ph idx="1"/>
          </p:nvPr>
        </p:nvSpPr>
        <p:spPr>
          <a:xfrm>
            <a:off x="838200" y="1576387"/>
            <a:ext cx="9872050" cy="4475091"/>
          </a:xfrm>
        </p:spPr>
        <p:txBody>
          <a:bodyPr vert="horz" lIns="91440" tIns="45720" rIns="91440" bIns="45720" rtlCol="0" anchor="t">
            <a:normAutofit fontScale="92500" lnSpcReduction="10000"/>
          </a:bodyPr>
          <a:lstStyle/>
          <a:p>
            <a:pPr marL="0" indent="0">
              <a:lnSpc>
                <a:spcPct val="120000"/>
              </a:lnSpc>
              <a:buNone/>
            </a:pPr>
            <a:r>
              <a:rPr lang="en-US" b="1" dirty="0"/>
              <a:t>Task:</a:t>
            </a:r>
            <a:endParaRPr lang="en-US" dirty="0"/>
          </a:p>
          <a:p>
            <a:r>
              <a:rPr lang="en-US" dirty="0"/>
              <a:t>In your handout, write down your top 3 priorities. </a:t>
            </a:r>
          </a:p>
          <a:p>
            <a:r>
              <a:rPr lang="en-US" dirty="0"/>
              <a:t>Based on those priorities, use the College Scorecard to flag schools that have a strong match to your priorities. Select at least three schools.</a:t>
            </a:r>
            <a:endParaRPr lang="en-US" dirty="0">
              <a:cs typeface="Arial" panose="020B0604020202020204"/>
            </a:endParaRPr>
          </a:p>
          <a:p>
            <a:r>
              <a:rPr lang="en-US" dirty="0"/>
              <a:t>Once you have a list, use the Compare Feature and each school's Scorecard to compare the schools based on your top priorities. </a:t>
            </a:r>
            <a:endParaRPr lang="en-US" dirty="0">
              <a:cs typeface="Arial"/>
            </a:endParaRPr>
          </a:p>
          <a:p>
            <a:r>
              <a:rPr lang="en-US" dirty="0"/>
              <a:t>Complete the chart and respond to the questions in your handout.</a:t>
            </a:r>
            <a:endParaRPr lang="en-US" dirty="0">
              <a:cs typeface="Arial"/>
            </a:endParaRPr>
          </a:p>
          <a:p>
            <a:endParaRPr lang="en-US" dirty="0"/>
          </a:p>
          <a:p>
            <a:endParaRPr lang="en-US" dirty="0"/>
          </a:p>
        </p:txBody>
      </p:sp>
      <p:sp>
        <p:nvSpPr>
          <p:cNvPr id="5" name="Slide Number Placeholder 2">
            <a:extLst>
              <a:ext uri="{FF2B5EF4-FFF2-40B4-BE49-F238E27FC236}">
                <a16:creationId xmlns:a16="http://schemas.microsoft.com/office/drawing/2014/main" id="{906834A3-9227-FA8D-CD1D-44F45CA66DD2}"/>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14</a:t>
            </a:fld>
            <a:endParaRPr lang="en-US">
              <a:solidFill>
                <a:sysClr val="windowText" lastClr="000000"/>
              </a:solidFill>
            </a:endParaRPr>
          </a:p>
        </p:txBody>
      </p:sp>
    </p:spTree>
    <p:extLst>
      <p:ext uri="{BB962C8B-B14F-4D97-AF65-F5344CB8AC3E}">
        <p14:creationId xmlns:p14="http://schemas.microsoft.com/office/powerpoint/2010/main" val="1267780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64ABD-04E0-6FA4-E997-90C44F8D5715}"/>
              </a:ext>
            </a:extLst>
          </p:cNvPr>
          <p:cNvSpPr>
            <a:spLocks noGrp="1"/>
          </p:cNvSpPr>
          <p:nvPr>
            <p:ph type="title"/>
          </p:nvPr>
        </p:nvSpPr>
        <p:spPr/>
        <p:txBody>
          <a:bodyPr/>
          <a:lstStyle/>
          <a:p>
            <a:pPr algn="ctr"/>
            <a:r>
              <a:rPr lang="en-US" dirty="0"/>
              <a:t>Closing</a:t>
            </a:r>
          </a:p>
        </p:txBody>
      </p:sp>
      <p:sp>
        <p:nvSpPr>
          <p:cNvPr id="3" name="Content Placeholder 2">
            <a:extLst>
              <a:ext uri="{FF2B5EF4-FFF2-40B4-BE49-F238E27FC236}">
                <a16:creationId xmlns:a16="http://schemas.microsoft.com/office/drawing/2014/main" id="{EF405A9E-2150-6DCA-86DD-94AAFA5979B4}"/>
              </a:ext>
            </a:extLst>
          </p:cNvPr>
          <p:cNvSpPr>
            <a:spLocks noGrp="1"/>
          </p:cNvSpPr>
          <p:nvPr>
            <p:ph sz="half" idx="2"/>
          </p:nvPr>
        </p:nvSpPr>
        <p:spPr>
          <a:xfrm>
            <a:off x="6533206" y="1858030"/>
            <a:ext cx="5181600" cy="3517046"/>
          </a:xfrm>
        </p:spPr>
        <p:txBody>
          <a:bodyPr vert="horz" lIns="91440" tIns="45720" rIns="91440" bIns="45720" rtlCol="0" anchor="t">
            <a:normAutofit/>
          </a:bodyPr>
          <a:lstStyle/>
          <a:p>
            <a:pPr>
              <a:lnSpc>
                <a:spcPct val="100000"/>
              </a:lnSpc>
              <a:spcBef>
                <a:spcPts val="600"/>
              </a:spcBef>
              <a:spcAft>
                <a:spcPts val="600"/>
              </a:spcAft>
            </a:pPr>
            <a:r>
              <a:rPr lang="en-US" sz="2800" dirty="0"/>
              <a:t>What did you find useful with the comparison feature? </a:t>
            </a:r>
          </a:p>
          <a:p>
            <a:pPr>
              <a:lnSpc>
                <a:spcPct val="100000"/>
              </a:lnSpc>
              <a:spcBef>
                <a:spcPts val="600"/>
              </a:spcBef>
              <a:spcAft>
                <a:spcPts val="600"/>
              </a:spcAft>
            </a:pPr>
            <a:r>
              <a:rPr lang="en-US" sz="2800" dirty="0"/>
              <a:t>How could you use the comparison feature to make decisions about college?</a:t>
            </a:r>
          </a:p>
          <a:p>
            <a:pPr>
              <a:lnSpc>
                <a:spcPct val="100000"/>
              </a:lnSpc>
              <a:spcBef>
                <a:spcPts val="600"/>
              </a:spcBef>
              <a:spcAft>
                <a:spcPts val="600"/>
              </a:spcAft>
            </a:pPr>
            <a:r>
              <a:rPr lang="en-US" dirty="0">
                <a:cs typeface="Arial"/>
              </a:rPr>
              <a:t>What questions do you still have?</a:t>
            </a:r>
          </a:p>
          <a:p>
            <a:endParaRPr lang="en-US" dirty="0"/>
          </a:p>
        </p:txBody>
      </p:sp>
      <p:pic>
        <p:nvPicPr>
          <p:cNvPr id="5" name="Picture 4">
            <a:extLst>
              <a:ext uri="{FF2B5EF4-FFF2-40B4-BE49-F238E27FC236}">
                <a16:creationId xmlns:a16="http://schemas.microsoft.com/office/drawing/2014/main" id="{3AD0978A-8748-9DA3-33B7-2532F4D19AE7}"/>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475989" y="2424019"/>
            <a:ext cx="3085726" cy="3085726"/>
          </a:xfrm>
          <a:prstGeom prst="rect">
            <a:avLst/>
          </a:prstGeom>
        </p:spPr>
      </p:pic>
      <p:sp>
        <p:nvSpPr>
          <p:cNvPr id="6" name="Slide Number Placeholder 2">
            <a:extLst>
              <a:ext uri="{FF2B5EF4-FFF2-40B4-BE49-F238E27FC236}">
                <a16:creationId xmlns:a16="http://schemas.microsoft.com/office/drawing/2014/main" id="{3AD7AE14-D617-727D-46CF-BA9CD7E14FAE}"/>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15</a:t>
            </a:fld>
            <a:endParaRPr lang="en-US">
              <a:solidFill>
                <a:sysClr val="windowText" lastClr="000000"/>
              </a:solidFill>
            </a:endParaRPr>
          </a:p>
        </p:txBody>
      </p:sp>
    </p:spTree>
    <p:extLst>
      <p:ext uri="{BB962C8B-B14F-4D97-AF65-F5344CB8AC3E}">
        <p14:creationId xmlns:p14="http://schemas.microsoft.com/office/powerpoint/2010/main" val="321825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940B8-DC83-F885-566C-53B237FD05EE}"/>
              </a:ext>
            </a:extLst>
          </p:cNvPr>
          <p:cNvSpPr>
            <a:spLocks noGrp="1"/>
          </p:cNvSpPr>
          <p:nvPr>
            <p:ph type="title"/>
          </p:nvPr>
        </p:nvSpPr>
        <p:spPr/>
        <p:txBody>
          <a:bodyPr/>
          <a:lstStyle/>
          <a:p>
            <a:r>
              <a:rPr lang="en-US" dirty="0"/>
              <a:t>Learning Objectives</a:t>
            </a:r>
          </a:p>
        </p:txBody>
      </p:sp>
      <p:sp>
        <p:nvSpPr>
          <p:cNvPr id="6" name="Content Placeholder 5">
            <a:extLst>
              <a:ext uri="{FF2B5EF4-FFF2-40B4-BE49-F238E27FC236}">
                <a16:creationId xmlns:a16="http://schemas.microsoft.com/office/drawing/2014/main" id="{6F22492E-DE60-405A-AAFD-70742EE23594}"/>
              </a:ext>
            </a:extLst>
          </p:cNvPr>
          <p:cNvSpPr>
            <a:spLocks noGrp="1"/>
          </p:cNvSpPr>
          <p:nvPr>
            <p:ph idx="1"/>
          </p:nvPr>
        </p:nvSpPr>
        <p:spPr>
          <a:xfrm>
            <a:off x="838200" y="1825625"/>
            <a:ext cx="9872050" cy="2884848"/>
          </a:xfrm>
        </p:spPr>
        <p:txBody>
          <a:bodyPr vert="horz" lIns="91440" tIns="45720" rIns="91440" bIns="45720" rtlCol="0" anchor="t">
            <a:normAutofit/>
          </a:bodyPr>
          <a:lstStyle/>
          <a:p>
            <a:r>
              <a:rPr lang="en-US" dirty="0"/>
              <a:t>Understand how to compare schools' data to evaluate similarities and differences across institutions. </a:t>
            </a:r>
            <a:endParaRPr lang="en-US"/>
          </a:p>
          <a:p>
            <a:r>
              <a:rPr lang="en-US" dirty="0"/>
              <a:t>Identify specific school-level data points, discuss their significance, and determine how they are relevant to a student's unique college search priorities.</a:t>
            </a:r>
          </a:p>
        </p:txBody>
      </p:sp>
      <p:sp>
        <p:nvSpPr>
          <p:cNvPr id="3" name="Slide Number Placeholder 2">
            <a:extLst>
              <a:ext uri="{FF2B5EF4-FFF2-40B4-BE49-F238E27FC236}">
                <a16:creationId xmlns:a16="http://schemas.microsoft.com/office/drawing/2014/main" id="{60A08F02-8A17-20EE-1C88-2C60952A4CC4}"/>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2</a:t>
            </a:fld>
            <a:endParaRPr lang="en-US" dirty="0">
              <a:solidFill>
                <a:sysClr val="windowText" lastClr="000000"/>
              </a:solidFill>
            </a:endParaRPr>
          </a:p>
        </p:txBody>
      </p:sp>
    </p:spTree>
    <p:extLst>
      <p:ext uri="{BB962C8B-B14F-4D97-AF65-F5344CB8AC3E}">
        <p14:creationId xmlns:p14="http://schemas.microsoft.com/office/powerpoint/2010/main" val="2545833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516B-E747-7490-A588-8ECA0F75B2F6}"/>
              </a:ext>
            </a:extLst>
          </p:cNvPr>
          <p:cNvSpPr>
            <a:spLocks noGrp="1"/>
          </p:cNvSpPr>
          <p:nvPr>
            <p:ph type="title"/>
          </p:nvPr>
        </p:nvSpPr>
        <p:spPr>
          <a:xfrm>
            <a:off x="566594" y="1063368"/>
            <a:ext cx="4711575" cy="1690464"/>
          </a:xfrm>
        </p:spPr>
        <p:txBody>
          <a:bodyPr>
            <a:normAutofit/>
          </a:bodyPr>
          <a:lstStyle/>
          <a:p>
            <a:pPr algn="ctr"/>
            <a:r>
              <a:rPr lang="en-US" b="1" dirty="0"/>
              <a:t>Group Activator</a:t>
            </a:r>
          </a:p>
        </p:txBody>
      </p:sp>
      <p:sp>
        <p:nvSpPr>
          <p:cNvPr id="3" name="Content Placeholder 2">
            <a:extLst>
              <a:ext uri="{FF2B5EF4-FFF2-40B4-BE49-F238E27FC236}">
                <a16:creationId xmlns:a16="http://schemas.microsoft.com/office/drawing/2014/main" id="{CA6864CD-9725-14BC-6A26-BF18876A86FB}"/>
              </a:ext>
            </a:extLst>
          </p:cNvPr>
          <p:cNvSpPr>
            <a:spLocks noGrp="1"/>
          </p:cNvSpPr>
          <p:nvPr>
            <p:ph sz="half" idx="2"/>
          </p:nvPr>
        </p:nvSpPr>
        <p:spPr>
          <a:xfrm>
            <a:off x="6578926" y="1789383"/>
            <a:ext cx="5046480" cy="3279234"/>
          </a:xfrm>
        </p:spPr>
        <p:txBody>
          <a:bodyPr vert="horz" lIns="91440" tIns="45720" rIns="91440" bIns="45720" rtlCol="0" anchor="t">
            <a:noAutofit/>
          </a:bodyPr>
          <a:lstStyle/>
          <a:p>
            <a:pPr marL="0" indent="0">
              <a:lnSpc>
                <a:spcPct val="100000"/>
              </a:lnSpc>
              <a:buNone/>
            </a:pPr>
            <a:r>
              <a:rPr lang="en-US" sz="3200" dirty="0">
                <a:ea typeface="+mn-lt"/>
                <a:cs typeface="+mn-lt"/>
              </a:rPr>
              <a:t>What is most important to you when it comes to selecting an institution?  </a:t>
            </a:r>
            <a:endParaRPr lang="en-US" dirty="0">
              <a:cs typeface="Arial"/>
            </a:endParaRPr>
          </a:p>
        </p:txBody>
      </p:sp>
      <p:pic>
        <p:nvPicPr>
          <p:cNvPr id="4" name="Picture 3">
            <a:extLst>
              <a:ext uri="{FF2B5EF4-FFF2-40B4-BE49-F238E27FC236}">
                <a16:creationId xmlns:a16="http://schemas.microsoft.com/office/drawing/2014/main" id="{CAE75A52-4FA5-DA60-B7BC-8F34DF78515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459051" y="2515592"/>
            <a:ext cx="3085726" cy="3085726"/>
          </a:xfrm>
          <a:prstGeom prst="rect">
            <a:avLst/>
          </a:prstGeom>
        </p:spPr>
      </p:pic>
      <p:sp>
        <p:nvSpPr>
          <p:cNvPr id="6" name="Slide Number Placeholder 2">
            <a:extLst>
              <a:ext uri="{FF2B5EF4-FFF2-40B4-BE49-F238E27FC236}">
                <a16:creationId xmlns:a16="http://schemas.microsoft.com/office/drawing/2014/main" id="{9549146F-8904-031A-EC4E-944B58FF7B22}"/>
              </a:ext>
            </a:extLst>
          </p:cNvPr>
          <p:cNvSpPr txBox="1">
            <a:spLocks/>
          </p:cNvSpPr>
          <p:nvPr/>
        </p:nvSpPr>
        <p:spPr>
          <a:xfrm>
            <a:off x="9448800" y="6492875"/>
            <a:ext cx="2743200" cy="365125"/>
          </a:xfrm>
          <a:prstGeom prst="rect">
            <a:avLst/>
          </a:prstGeom>
        </p:spPr>
        <p:txBody>
          <a:bodyPr vert="horz" lIns="91440" tIns="45720" rIns="274320" bIns="2743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08B47FD-D320-1949-BB20-F420B8DD3092}" type="slidenum">
              <a:rPr lang="en-US" smtClean="0">
                <a:solidFill>
                  <a:sysClr val="windowText" lastClr="000000"/>
                </a:solidFill>
              </a:rPr>
              <a:pPr/>
              <a:t>3</a:t>
            </a:fld>
            <a:endParaRPr lang="en-US">
              <a:solidFill>
                <a:sysClr val="windowText" lastClr="000000"/>
              </a:solidFill>
            </a:endParaRPr>
          </a:p>
        </p:txBody>
      </p:sp>
    </p:spTree>
    <p:extLst>
      <p:ext uri="{BB962C8B-B14F-4D97-AF65-F5344CB8AC3E}">
        <p14:creationId xmlns:p14="http://schemas.microsoft.com/office/powerpoint/2010/main" val="3934638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475DD-7122-FAAF-E1CA-03830A767D12}"/>
              </a:ext>
            </a:extLst>
          </p:cNvPr>
          <p:cNvSpPr>
            <a:spLocks noGrp="1"/>
          </p:cNvSpPr>
          <p:nvPr>
            <p:ph type="title"/>
          </p:nvPr>
        </p:nvSpPr>
        <p:spPr/>
        <p:txBody>
          <a:bodyPr/>
          <a:lstStyle/>
          <a:p>
            <a:r>
              <a:rPr lang="en-US" dirty="0"/>
              <a:t>Factors Most Important to Students</a:t>
            </a:r>
          </a:p>
        </p:txBody>
      </p:sp>
      <p:sp>
        <p:nvSpPr>
          <p:cNvPr id="3" name="Content Placeholder 2">
            <a:extLst>
              <a:ext uri="{FF2B5EF4-FFF2-40B4-BE49-F238E27FC236}">
                <a16:creationId xmlns:a16="http://schemas.microsoft.com/office/drawing/2014/main" id="{53B19D7A-A0AA-1F1A-A03E-6AADB62DCC00}"/>
              </a:ext>
            </a:extLst>
          </p:cNvPr>
          <p:cNvSpPr>
            <a:spLocks noGrp="1"/>
          </p:cNvSpPr>
          <p:nvPr>
            <p:ph idx="1"/>
          </p:nvPr>
        </p:nvSpPr>
        <p:spPr>
          <a:xfrm>
            <a:off x="838200" y="1690688"/>
            <a:ext cx="9872050" cy="4351338"/>
          </a:xfrm>
        </p:spPr>
        <p:txBody>
          <a:bodyPr vert="horz" lIns="91440" tIns="45720" rIns="91440" bIns="45720" rtlCol="0" anchor="t">
            <a:normAutofit/>
          </a:bodyPr>
          <a:lstStyle/>
          <a:p>
            <a:pPr marL="0" indent="0">
              <a:spcBef>
                <a:spcPts val="600"/>
              </a:spcBef>
              <a:spcAft>
                <a:spcPts val="100"/>
              </a:spcAft>
              <a:buNone/>
            </a:pPr>
            <a:r>
              <a:rPr lang="en-US" sz="2600" dirty="0"/>
              <a:t>According to a report from the U.S. Department of Education, the following are factors that most students rate as important when they are choosing a school or college to attend after high school. </a:t>
            </a:r>
          </a:p>
          <a:p>
            <a:pPr marL="685800" indent="-457200">
              <a:spcBef>
                <a:spcPts val="600"/>
              </a:spcBef>
              <a:spcAft>
                <a:spcPts val="100"/>
              </a:spcAft>
            </a:pPr>
            <a:endParaRPr lang="en-US" sz="200" dirty="0"/>
          </a:p>
          <a:p>
            <a:pPr marL="685800" indent="-457200">
              <a:spcBef>
                <a:spcPts val="600"/>
              </a:spcBef>
              <a:spcAft>
                <a:spcPts val="100"/>
              </a:spcAft>
            </a:pPr>
            <a:r>
              <a:rPr lang="en-US" sz="2400" dirty="0"/>
              <a:t>Academic quality/reputation</a:t>
            </a:r>
            <a:endParaRPr lang="en-US" sz="2400" dirty="0">
              <a:cs typeface="Arial" panose="020B0604020202020204"/>
            </a:endParaRPr>
          </a:p>
          <a:p>
            <a:pPr marL="685800" indent="-457200">
              <a:spcBef>
                <a:spcPts val="600"/>
              </a:spcBef>
              <a:spcAft>
                <a:spcPts val="100"/>
              </a:spcAft>
            </a:pPr>
            <a:r>
              <a:rPr lang="en-US" sz="2400" dirty="0"/>
              <a:t>Having a desired program of study </a:t>
            </a:r>
            <a:endParaRPr lang="en-US" sz="2400" dirty="0">
              <a:cs typeface="Arial"/>
            </a:endParaRPr>
          </a:p>
          <a:p>
            <a:pPr marL="685800" indent="-457200">
              <a:spcBef>
                <a:spcPts val="600"/>
              </a:spcBef>
              <a:spcAft>
                <a:spcPts val="100"/>
              </a:spcAft>
            </a:pPr>
            <a:r>
              <a:rPr lang="en-US" sz="2400" dirty="0"/>
              <a:t>Job placement after graduation</a:t>
            </a:r>
            <a:endParaRPr lang="en-US" sz="2400" dirty="0">
              <a:cs typeface="Arial"/>
            </a:endParaRPr>
          </a:p>
          <a:p>
            <a:pPr marL="685800" indent="-457200">
              <a:spcBef>
                <a:spcPts val="600"/>
              </a:spcBef>
              <a:spcAft>
                <a:spcPts val="100"/>
              </a:spcAft>
            </a:pPr>
            <a:r>
              <a:rPr lang="en-US" sz="2400" dirty="0"/>
              <a:t>Cost of attendance</a:t>
            </a:r>
            <a:endParaRPr lang="en-US" sz="2400" dirty="0">
              <a:cs typeface="Arial" panose="020B0604020202020204"/>
            </a:endParaRPr>
          </a:p>
        </p:txBody>
      </p:sp>
      <p:sp>
        <p:nvSpPr>
          <p:cNvPr id="4" name="Rectangle: Rounded Corners 3">
            <a:extLst>
              <a:ext uri="{FF2B5EF4-FFF2-40B4-BE49-F238E27FC236}">
                <a16:creationId xmlns:a16="http://schemas.microsoft.com/office/drawing/2014/main" id="{6585600D-030F-0553-FDC1-E8C241BA75E6}"/>
              </a:ext>
            </a:extLst>
          </p:cNvPr>
          <p:cNvSpPr/>
          <p:nvPr/>
        </p:nvSpPr>
        <p:spPr>
          <a:xfrm>
            <a:off x="7138348" y="3016251"/>
            <a:ext cx="3400746" cy="2445250"/>
          </a:xfrm>
          <a:prstGeom prst="roundRect">
            <a:avLst/>
          </a:prstGeom>
          <a:solidFill>
            <a:schemeClr val="tx2"/>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marL="0" indent="0" algn="ctr">
              <a:spcBef>
                <a:spcPts val="600"/>
              </a:spcBef>
              <a:spcAft>
                <a:spcPts val="100"/>
              </a:spcAft>
              <a:buNone/>
            </a:pPr>
            <a:r>
              <a:rPr lang="en-US" sz="2400" dirty="0"/>
              <a:t>What data points on the school profile page could help you learn more about these factors? </a:t>
            </a:r>
          </a:p>
        </p:txBody>
      </p:sp>
      <p:sp>
        <p:nvSpPr>
          <p:cNvPr id="5" name="TextBox 4">
            <a:extLst>
              <a:ext uri="{FF2B5EF4-FFF2-40B4-BE49-F238E27FC236}">
                <a16:creationId xmlns:a16="http://schemas.microsoft.com/office/drawing/2014/main" id="{FF61108C-9D6D-8B7E-4C5F-81160ABE42D3}"/>
              </a:ext>
            </a:extLst>
          </p:cNvPr>
          <p:cNvSpPr txBox="1"/>
          <p:nvPr/>
        </p:nvSpPr>
        <p:spPr>
          <a:xfrm>
            <a:off x="4096512" y="5826582"/>
            <a:ext cx="7125334" cy="215444"/>
          </a:xfrm>
          <a:prstGeom prst="rect">
            <a:avLst/>
          </a:prstGeom>
          <a:noFill/>
        </p:spPr>
        <p:txBody>
          <a:bodyPr wrap="square" lIns="0" tIns="0" rIns="0" bIns="0">
            <a:spAutoFit/>
          </a:bodyPr>
          <a:lstStyle/>
          <a:p>
            <a:pPr marL="0" indent="0" algn="r">
              <a:buNone/>
            </a:pPr>
            <a:r>
              <a:rPr lang="en-US" sz="1400" dirty="0"/>
              <a:t>SOURCE: U.S. Department of Education. National Center for Education Statistics, 2019</a:t>
            </a:r>
          </a:p>
        </p:txBody>
      </p:sp>
      <p:sp>
        <p:nvSpPr>
          <p:cNvPr id="7" name="Slide Number Placeholder 2">
            <a:extLst>
              <a:ext uri="{FF2B5EF4-FFF2-40B4-BE49-F238E27FC236}">
                <a16:creationId xmlns:a16="http://schemas.microsoft.com/office/drawing/2014/main" id="{F4653101-EF23-7CEC-004E-380A86BE169F}"/>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4</a:t>
            </a:fld>
            <a:endParaRPr lang="en-US">
              <a:solidFill>
                <a:sysClr val="windowText" lastClr="000000"/>
              </a:solidFill>
            </a:endParaRPr>
          </a:p>
        </p:txBody>
      </p:sp>
    </p:spTree>
    <p:extLst>
      <p:ext uri="{BB962C8B-B14F-4D97-AF65-F5344CB8AC3E}">
        <p14:creationId xmlns:p14="http://schemas.microsoft.com/office/powerpoint/2010/main" val="3894115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EAA36-B630-E6EC-9FDE-E334FB96A12B}"/>
              </a:ext>
            </a:extLst>
          </p:cNvPr>
          <p:cNvSpPr>
            <a:spLocks noGrp="1"/>
          </p:cNvSpPr>
          <p:nvPr>
            <p:ph type="title"/>
          </p:nvPr>
        </p:nvSpPr>
        <p:spPr>
          <a:xfrm>
            <a:off x="757423" y="1241676"/>
            <a:ext cx="10515600" cy="2499096"/>
          </a:xfrm>
        </p:spPr>
        <p:txBody>
          <a:bodyPr/>
          <a:lstStyle/>
          <a:p>
            <a:r>
              <a:rPr lang="en-US" dirty="0"/>
              <a:t>Understanding How to Use the Comparison Feature</a:t>
            </a:r>
          </a:p>
        </p:txBody>
      </p:sp>
      <p:sp>
        <p:nvSpPr>
          <p:cNvPr id="3" name="Slide Number Placeholder 2">
            <a:extLst>
              <a:ext uri="{FF2B5EF4-FFF2-40B4-BE49-F238E27FC236}">
                <a16:creationId xmlns:a16="http://schemas.microsoft.com/office/drawing/2014/main" id="{2D0F4956-D34C-6436-2B06-0FC93FCF7B15}"/>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t>5</a:t>
            </a:fld>
            <a:endParaRPr lang="en-US"/>
          </a:p>
        </p:txBody>
      </p:sp>
    </p:spTree>
    <p:extLst>
      <p:ext uri="{BB962C8B-B14F-4D97-AF65-F5344CB8AC3E}">
        <p14:creationId xmlns:p14="http://schemas.microsoft.com/office/powerpoint/2010/main" val="3652004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F99A22-1B1E-A08B-A8B7-967A836BA5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B8132A-29DA-0F55-C6DD-6770B72867DB}"/>
              </a:ext>
            </a:extLst>
          </p:cNvPr>
          <p:cNvSpPr>
            <a:spLocks noGrp="1"/>
          </p:cNvSpPr>
          <p:nvPr>
            <p:ph type="title"/>
          </p:nvPr>
        </p:nvSpPr>
        <p:spPr/>
        <p:txBody>
          <a:bodyPr/>
          <a:lstStyle/>
          <a:p>
            <a:r>
              <a:rPr lang="en-US" dirty="0"/>
              <a:t>Comparison Feature</a:t>
            </a:r>
          </a:p>
        </p:txBody>
      </p:sp>
      <p:sp>
        <p:nvSpPr>
          <p:cNvPr id="3" name="Content Placeholder 2">
            <a:extLst>
              <a:ext uri="{FF2B5EF4-FFF2-40B4-BE49-F238E27FC236}">
                <a16:creationId xmlns:a16="http://schemas.microsoft.com/office/drawing/2014/main" id="{74FA0B77-AAFA-5DB1-9D5A-E6A48BE2DECF}"/>
              </a:ext>
            </a:extLst>
          </p:cNvPr>
          <p:cNvSpPr>
            <a:spLocks noGrp="1"/>
          </p:cNvSpPr>
          <p:nvPr>
            <p:ph idx="1"/>
          </p:nvPr>
        </p:nvSpPr>
        <p:spPr>
          <a:xfrm>
            <a:off x="838200" y="1690688"/>
            <a:ext cx="9872050" cy="4351338"/>
          </a:xfrm>
        </p:spPr>
        <p:txBody>
          <a:bodyPr>
            <a:normAutofit/>
          </a:bodyPr>
          <a:lstStyle/>
          <a:p>
            <a:r>
              <a:rPr lang="en-US" dirty="0"/>
              <a:t>Compare up to 10 schools</a:t>
            </a:r>
          </a:p>
          <a:p>
            <a:r>
              <a:rPr lang="en-US" dirty="0"/>
              <a:t>Compare up to 10 fields of study</a:t>
            </a:r>
          </a:p>
          <a:p>
            <a:r>
              <a:rPr lang="en-US" dirty="0"/>
              <a:t>If you have a list of schools you are interested in, search by school and add schools to the Compare Schools List</a:t>
            </a:r>
          </a:p>
          <a:p>
            <a:r>
              <a:rPr lang="en-US" dirty="0"/>
              <a:t>If you want to explore schools based on the fields of study, search by field of study, then add schools to compare by fields of study. </a:t>
            </a:r>
          </a:p>
          <a:p>
            <a:endParaRPr lang="en-US" dirty="0"/>
          </a:p>
          <a:p>
            <a:endParaRPr lang="en-US" dirty="0"/>
          </a:p>
          <a:p>
            <a:endParaRPr lang="en-US" dirty="0"/>
          </a:p>
        </p:txBody>
      </p:sp>
      <p:sp>
        <p:nvSpPr>
          <p:cNvPr id="5" name="Slide Number Placeholder 2">
            <a:extLst>
              <a:ext uri="{FF2B5EF4-FFF2-40B4-BE49-F238E27FC236}">
                <a16:creationId xmlns:a16="http://schemas.microsoft.com/office/drawing/2014/main" id="{0B0743C0-7873-C211-E741-2712511F9989}"/>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6</a:t>
            </a:fld>
            <a:endParaRPr lang="en-US">
              <a:solidFill>
                <a:sysClr val="windowText" lastClr="000000"/>
              </a:solidFill>
            </a:endParaRPr>
          </a:p>
        </p:txBody>
      </p:sp>
    </p:spTree>
    <p:extLst>
      <p:ext uri="{BB962C8B-B14F-4D97-AF65-F5344CB8AC3E}">
        <p14:creationId xmlns:p14="http://schemas.microsoft.com/office/powerpoint/2010/main" val="1423216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721B4-B627-F08D-0E97-C02D8EECE6D2}"/>
              </a:ext>
            </a:extLst>
          </p:cNvPr>
          <p:cNvSpPr>
            <a:spLocks noGrp="1"/>
          </p:cNvSpPr>
          <p:nvPr>
            <p:ph type="title"/>
          </p:nvPr>
        </p:nvSpPr>
        <p:spPr/>
        <p:txBody>
          <a:bodyPr/>
          <a:lstStyle/>
          <a:p>
            <a:r>
              <a:rPr lang="en-US" dirty="0"/>
              <a:t>Let’s Explore </a:t>
            </a:r>
          </a:p>
        </p:txBody>
      </p:sp>
      <p:pic>
        <p:nvPicPr>
          <p:cNvPr id="5" name="Picture 4" descr="College Scorecard Logo.">
            <a:extLst>
              <a:ext uri="{FF2B5EF4-FFF2-40B4-BE49-F238E27FC236}">
                <a16:creationId xmlns:a16="http://schemas.microsoft.com/office/drawing/2014/main" id="{14AA8ED1-BF9B-C3B4-5254-7D2E885B6125}"/>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838200" y="2692008"/>
            <a:ext cx="6085114" cy="1178050"/>
          </a:xfrm>
          <a:prstGeom prst="rect">
            <a:avLst/>
          </a:prstGeom>
        </p:spPr>
      </p:pic>
      <p:sp>
        <p:nvSpPr>
          <p:cNvPr id="4" name="Slide Number Placeholder 2">
            <a:extLst>
              <a:ext uri="{FF2B5EF4-FFF2-40B4-BE49-F238E27FC236}">
                <a16:creationId xmlns:a16="http://schemas.microsoft.com/office/drawing/2014/main" id="{DEBD537D-7D88-D737-AECD-7221117128D4}"/>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7</a:t>
            </a:fld>
            <a:endParaRPr lang="en-US">
              <a:solidFill>
                <a:sysClr val="windowText" lastClr="000000"/>
              </a:solidFill>
            </a:endParaRPr>
          </a:p>
        </p:txBody>
      </p:sp>
    </p:spTree>
    <p:extLst>
      <p:ext uri="{BB962C8B-B14F-4D97-AF65-F5344CB8AC3E}">
        <p14:creationId xmlns:p14="http://schemas.microsoft.com/office/powerpoint/2010/main" val="1501097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6ABF53-F694-7224-8B20-644F30F44D59}"/>
              </a:ext>
            </a:extLst>
          </p:cNvPr>
          <p:cNvSpPr>
            <a:spLocks noGrp="1"/>
          </p:cNvSpPr>
          <p:nvPr>
            <p:ph type="title"/>
          </p:nvPr>
        </p:nvSpPr>
        <p:spPr/>
        <p:txBody>
          <a:bodyPr/>
          <a:lstStyle/>
          <a:p>
            <a:r>
              <a:rPr lang="en-US"/>
              <a:t>Key Data Metrics</a:t>
            </a:r>
          </a:p>
        </p:txBody>
      </p:sp>
      <p:graphicFrame>
        <p:nvGraphicFramePr>
          <p:cNvPr id="6" name="Table 6">
            <a:extLst>
              <a:ext uri="{FF2B5EF4-FFF2-40B4-BE49-F238E27FC236}">
                <a16:creationId xmlns:a16="http://schemas.microsoft.com/office/drawing/2014/main" id="{38218A51-C280-D61F-4AF9-7F540ED8E6EA}"/>
              </a:ext>
            </a:extLst>
          </p:cNvPr>
          <p:cNvGraphicFramePr>
            <a:graphicFrameLocks noGrp="1"/>
          </p:cNvGraphicFramePr>
          <p:nvPr/>
        </p:nvGraphicFramePr>
        <p:xfrm>
          <a:off x="838200" y="1690688"/>
          <a:ext cx="9872050" cy="3852862"/>
        </p:xfrm>
        <a:graphic>
          <a:graphicData uri="http://schemas.openxmlformats.org/drawingml/2006/table">
            <a:tbl>
              <a:tblPr firstRow="1" bandRow="1">
                <a:tableStyleId>{616DA210-FB5B-4158-B5E0-FEB733F419BA}</a:tableStyleId>
              </a:tblPr>
              <a:tblGrid>
                <a:gridCol w="2781707">
                  <a:extLst>
                    <a:ext uri="{9D8B030D-6E8A-4147-A177-3AD203B41FA5}">
                      <a16:colId xmlns:a16="http://schemas.microsoft.com/office/drawing/2014/main" val="446010938"/>
                    </a:ext>
                  </a:extLst>
                </a:gridCol>
                <a:gridCol w="7090343">
                  <a:extLst>
                    <a:ext uri="{9D8B030D-6E8A-4147-A177-3AD203B41FA5}">
                      <a16:colId xmlns:a16="http://schemas.microsoft.com/office/drawing/2014/main" val="3737663083"/>
                    </a:ext>
                  </a:extLst>
                </a:gridCol>
              </a:tblGrid>
              <a:tr h="625401">
                <a:tc>
                  <a:txBody>
                    <a:bodyPr/>
                    <a:lstStyle/>
                    <a:p>
                      <a:r>
                        <a:rPr lang="en-US" sz="2200">
                          <a:solidFill>
                            <a:schemeClr val="bg1"/>
                          </a:solidFill>
                        </a:rPr>
                        <a:t>Key Term</a:t>
                      </a:r>
                    </a:p>
                  </a:txBody>
                  <a:tcPr anchor="ctr">
                    <a:solidFill>
                      <a:srgbClr val="026AA2"/>
                    </a:solidFill>
                  </a:tcPr>
                </a:tc>
                <a:tc>
                  <a:txBody>
                    <a:bodyPr/>
                    <a:lstStyle/>
                    <a:p>
                      <a:r>
                        <a:rPr lang="en-US" sz="2200">
                          <a:solidFill>
                            <a:schemeClr val="bg1"/>
                          </a:solidFill>
                        </a:rPr>
                        <a:t>Description</a:t>
                      </a:r>
                    </a:p>
                  </a:txBody>
                  <a:tcPr anchor="ctr">
                    <a:solidFill>
                      <a:srgbClr val="026AA2"/>
                    </a:solidFill>
                  </a:tcPr>
                </a:tc>
                <a:extLst>
                  <a:ext uri="{0D108BD9-81ED-4DB2-BD59-A6C34878D82A}">
                    <a16:rowId xmlns:a16="http://schemas.microsoft.com/office/drawing/2014/main" val="1178070626"/>
                  </a:ext>
                </a:extLst>
              </a:tr>
              <a:tr h="1094454">
                <a:tc>
                  <a:txBody>
                    <a:bodyPr/>
                    <a:lstStyle/>
                    <a:p>
                      <a:r>
                        <a:rPr lang="en-US"/>
                        <a:t>Graduation Rate </a:t>
                      </a:r>
                    </a:p>
                  </a:txBody>
                  <a:tcPr>
                    <a:solidFill>
                      <a:srgbClr val="FFFAEB"/>
                    </a:solidFill>
                  </a:tcPr>
                </a:tc>
                <a:tc>
                  <a:txBody>
                    <a:bodyPr/>
                    <a:lstStyle/>
                    <a:p>
                      <a:r>
                        <a:rPr lang="en-US"/>
                        <a:t>Share of students who graduated within 8 years of entering the school for the first time</a:t>
                      </a:r>
                    </a:p>
                  </a:txBody>
                  <a:tcPr>
                    <a:solidFill>
                      <a:srgbClr val="FFFAEB"/>
                    </a:solidFill>
                  </a:tcPr>
                </a:tc>
                <a:extLst>
                  <a:ext uri="{0D108BD9-81ED-4DB2-BD59-A6C34878D82A}">
                    <a16:rowId xmlns:a16="http://schemas.microsoft.com/office/drawing/2014/main" val="1078907451"/>
                  </a:ext>
                </a:extLst>
              </a:tr>
              <a:tr h="1094454">
                <a:tc>
                  <a:txBody>
                    <a:bodyPr/>
                    <a:lstStyle/>
                    <a:p>
                      <a:r>
                        <a:rPr lang="en-US"/>
                        <a:t>Average Annual Cost (in-state only) </a:t>
                      </a:r>
                    </a:p>
                  </a:txBody>
                  <a:tcPr/>
                </a:tc>
                <a:tc>
                  <a:txBody>
                    <a:bodyPr/>
                    <a:lstStyle/>
                    <a:p>
                      <a:r>
                        <a:rPr lang="en-US"/>
                        <a:t>School’s cost of attendance minus any grants and scholarships students receive</a:t>
                      </a:r>
                    </a:p>
                  </a:txBody>
                  <a:tcPr/>
                </a:tc>
                <a:extLst>
                  <a:ext uri="{0D108BD9-81ED-4DB2-BD59-A6C34878D82A}">
                    <a16:rowId xmlns:a16="http://schemas.microsoft.com/office/drawing/2014/main" val="2912655515"/>
                  </a:ext>
                </a:extLst>
              </a:tr>
              <a:tr h="1038553">
                <a:tc>
                  <a:txBody>
                    <a:bodyPr/>
                    <a:lstStyle/>
                    <a:p>
                      <a:r>
                        <a:rPr lang="en-US"/>
                        <a:t>Median Earnings </a:t>
                      </a:r>
                    </a:p>
                  </a:txBody>
                  <a:tcPr>
                    <a:solidFill>
                      <a:srgbClr val="FFFAEB"/>
                    </a:solidFill>
                  </a:tcPr>
                </a:tc>
                <a:tc>
                  <a:txBody>
                    <a:bodyPr/>
                    <a:lstStyle/>
                    <a:p>
                      <a:r>
                        <a:rPr lang="en-US"/>
                        <a:t>The median annual earning of individuals that received federal student aid and began college at the institution 10 years ago, regardless of their completion status</a:t>
                      </a:r>
                    </a:p>
                  </a:txBody>
                  <a:tcPr>
                    <a:solidFill>
                      <a:srgbClr val="FFFAEB"/>
                    </a:solidFill>
                  </a:tcPr>
                </a:tc>
                <a:extLst>
                  <a:ext uri="{0D108BD9-81ED-4DB2-BD59-A6C34878D82A}">
                    <a16:rowId xmlns:a16="http://schemas.microsoft.com/office/drawing/2014/main" val="191680052"/>
                  </a:ext>
                </a:extLst>
              </a:tr>
            </a:tbl>
          </a:graphicData>
        </a:graphic>
      </p:graphicFrame>
      <p:sp>
        <p:nvSpPr>
          <p:cNvPr id="3" name="Slide Number Placeholder 2">
            <a:extLst>
              <a:ext uri="{FF2B5EF4-FFF2-40B4-BE49-F238E27FC236}">
                <a16:creationId xmlns:a16="http://schemas.microsoft.com/office/drawing/2014/main" id="{9CC625EE-C61D-029D-DCD1-C2CC58C6F74C}"/>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8</a:t>
            </a:fld>
            <a:endParaRPr lang="en-US">
              <a:solidFill>
                <a:sysClr val="windowText" lastClr="000000"/>
              </a:solidFill>
            </a:endParaRPr>
          </a:p>
        </p:txBody>
      </p:sp>
    </p:spTree>
    <p:extLst>
      <p:ext uri="{BB962C8B-B14F-4D97-AF65-F5344CB8AC3E}">
        <p14:creationId xmlns:p14="http://schemas.microsoft.com/office/powerpoint/2010/main" val="523459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259584-880D-31A6-2904-A8AB305E65C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C1D5E28-B7E2-FF5B-980B-998CA686929A}"/>
              </a:ext>
            </a:extLst>
          </p:cNvPr>
          <p:cNvSpPr>
            <a:spLocks noGrp="1"/>
          </p:cNvSpPr>
          <p:nvPr>
            <p:ph type="title"/>
          </p:nvPr>
        </p:nvSpPr>
        <p:spPr>
          <a:xfrm>
            <a:off x="904805" y="511552"/>
            <a:ext cx="9872050" cy="1057253"/>
          </a:xfrm>
        </p:spPr>
        <p:txBody>
          <a:bodyPr/>
          <a:lstStyle/>
          <a:p>
            <a:r>
              <a:rPr lang="en-US" dirty="0"/>
              <a:t>Graduation Rate</a:t>
            </a:r>
          </a:p>
        </p:txBody>
      </p:sp>
      <p:sp>
        <p:nvSpPr>
          <p:cNvPr id="5" name="Content Placeholder 4">
            <a:extLst>
              <a:ext uri="{FF2B5EF4-FFF2-40B4-BE49-F238E27FC236}">
                <a16:creationId xmlns:a16="http://schemas.microsoft.com/office/drawing/2014/main" id="{40A168F9-C9BE-893A-1A49-C24BA079F362}"/>
              </a:ext>
            </a:extLst>
          </p:cNvPr>
          <p:cNvSpPr>
            <a:spLocks noGrp="1"/>
          </p:cNvSpPr>
          <p:nvPr>
            <p:ph idx="1"/>
          </p:nvPr>
        </p:nvSpPr>
        <p:spPr>
          <a:xfrm>
            <a:off x="904805" y="1574545"/>
            <a:ext cx="9872051" cy="3160742"/>
          </a:xfrm>
        </p:spPr>
        <p:txBody>
          <a:bodyPr vert="horz" lIns="91440" tIns="45720" rIns="91440" bIns="45720" rtlCol="0" anchor="t">
            <a:normAutofit/>
          </a:bodyPr>
          <a:lstStyle/>
          <a:p>
            <a:pPr marL="0">
              <a:buNone/>
            </a:pPr>
            <a:r>
              <a:rPr lang="en-US" sz="2400" dirty="0">
                <a:latin typeface="Arial"/>
                <a:ea typeface="Calibri"/>
                <a:cs typeface="Calibri"/>
              </a:rPr>
              <a:t>The share of students who graduated within 8 years of entering this school for the first time.</a:t>
            </a:r>
            <a:endParaRPr lang="en-US" sz="2400" dirty="0">
              <a:latin typeface="Arial"/>
              <a:cs typeface="Arial"/>
            </a:endParaRPr>
          </a:p>
          <a:p>
            <a:pPr marL="0">
              <a:buNone/>
            </a:pPr>
            <a:endParaRPr lang="en-US" sz="2400" dirty="0">
              <a:latin typeface="Arial"/>
              <a:ea typeface="Calibri"/>
              <a:cs typeface="Calibri"/>
            </a:endParaRPr>
          </a:p>
          <a:p>
            <a:pPr marL="457200" lvl="1">
              <a:spcAft>
                <a:spcPts val="200"/>
              </a:spcAft>
            </a:pPr>
            <a:r>
              <a:rPr lang="en-US" dirty="0">
                <a:latin typeface="Arial"/>
                <a:ea typeface="Calibri"/>
                <a:cs typeface="Calibri"/>
              </a:rPr>
              <a:t>Why would one want to know the percentage of students who graduated within 8 years of entering the school? </a:t>
            </a:r>
            <a:endParaRPr lang="en-US" dirty="0">
              <a:latin typeface="Arial"/>
              <a:ea typeface="Calibri"/>
              <a:cs typeface="Arial"/>
            </a:endParaRPr>
          </a:p>
        </p:txBody>
      </p:sp>
      <p:sp>
        <p:nvSpPr>
          <p:cNvPr id="3" name="Slide Number Placeholder 2">
            <a:extLst>
              <a:ext uri="{FF2B5EF4-FFF2-40B4-BE49-F238E27FC236}">
                <a16:creationId xmlns:a16="http://schemas.microsoft.com/office/drawing/2014/main" id="{A4815267-79AF-2A3C-6324-CD7949C2FE01}"/>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9</a:t>
            </a:fld>
            <a:endParaRPr lang="en-US">
              <a:solidFill>
                <a:sysClr val="windowText" lastClr="000000"/>
              </a:solidFill>
            </a:endParaRPr>
          </a:p>
        </p:txBody>
      </p:sp>
    </p:spTree>
    <p:extLst>
      <p:ext uri="{BB962C8B-B14F-4D97-AF65-F5344CB8AC3E}">
        <p14:creationId xmlns:p14="http://schemas.microsoft.com/office/powerpoint/2010/main" val="25744418"/>
      </p:ext>
    </p:extLst>
  </p:cSld>
  <p:clrMapOvr>
    <a:masterClrMapping/>
  </p:clrMapOvr>
</p:sld>
</file>

<file path=ppt/theme/theme1.xml><?xml version="1.0" encoding="utf-8"?>
<a:theme xmlns:a="http://schemas.openxmlformats.org/drawingml/2006/main" name="Office Theme">
  <a:themeElements>
    <a:clrScheme name="College Scorecard">
      <a:dk1>
        <a:srgbClr val="000000"/>
      </a:dk1>
      <a:lt1>
        <a:srgbClr val="FFFFFF"/>
      </a:lt1>
      <a:dk2>
        <a:srgbClr val="0F264E"/>
      </a:dk2>
      <a:lt2>
        <a:srgbClr val="EFF1F5"/>
      </a:lt2>
      <a:accent1>
        <a:srgbClr val="0369A2"/>
      </a:accent1>
      <a:accent2>
        <a:srgbClr val="7AD88B"/>
      </a:accent2>
      <a:accent3>
        <a:srgbClr val="FEF9EA"/>
      </a:accent3>
      <a:accent4>
        <a:srgbClr val="FFC000"/>
      </a:accent4>
      <a:accent5>
        <a:srgbClr val="5B9BD5"/>
      </a:accent5>
      <a:accent6>
        <a:srgbClr val="047D4A"/>
      </a:accent6>
      <a:hlink>
        <a:srgbClr val="1269E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99F0E93537208468DD2F6ED19386321" ma:contentTypeVersion="17" ma:contentTypeDescription="Create a new document." ma:contentTypeScope="" ma:versionID="3f83ab26eefd52019531416474c7fd2e">
  <xsd:schema xmlns:xsd="http://www.w3.org/2001/XMLSchema" xmlns:xs="http://www.w3.org/2001/XMLSchema" xmlns:p="http://schemas.microsoft.com/office/2006/metadata/properties" xmlns:ns2="2bbd4f8d-2a65-4a5d-8f3e-fbba9d52cdf6" xmlns:ns3="78d48902-1308-491c-b0e8-47d7793e044a" targetNamespace="http://schemas.microsoft.com/office/2006/metadata/properties" ma:root="true" ma:fieldsID="9e06b8f9d74a8800ccb28f577d72ff5b" ns2:_="" ns3:_="">
    <xsd:import namespace="2bbd4f8d-2a65-4a5d-8f3e-fbba9d52cdf6"/>
    <xsd:import namespace="78d48902-1308-491c-b0e8-47d7793e044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bd4f8d-2a65-4a5d-8f3e-fbba9d52cd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3b40f3a-84d0-4acf-ad34-a39173ff9cc9" ma:termSetId="09814cd3-568e-fe90-9814-8d621ff8fb84" ma:anchorId="fba54fb3-c3e1-fe81-a776-ca4b69148c4d" ma:open="true" ma:isKeyword="false">
      <xsd:complexType>
        <xsd:sequence>
          <xsd:element ref="pc:Terms" minOccurs="0" maxOccurs="1"/>
        </xsd:sequence>
      </xsd:complexType>
    </xsd:element>
    <xsd:element name="MediaServiceDateTaken" ma:index="24"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8d48902-1308-491c-b0e8-47d7793e044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6278662-2d00-4a71-a630-0fd80164f29d}" ma:internalName="TaxCatchAll" ma:showField="CatchAllData" ma:web="78d48902-1308-491c-b0e8-47d7793e04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bbd4f8d-2a65-4a5d-8f3e-fbba9d52cdf6">
      <Terms xmlns="http://schemas.microsoft.com/office/infopath/2007/PartnerControls"/>
    </lcf76f155ced4ddcb4097134ff3c332f>
    <TaxCatchAll xmlns="78d48902-1308-491c-b0e8-47d7793e044a" xsi:nil="true"/>
    <SharedWithUsers xmlns="78d48902-1308-491c-b0e8-47d7793e044a">
      <UserInfo>
        <DisplayName>Rogers, Kristana</DisplayName>
        <AccountId>65</AccountId>
        <AccountType/>
      </UserInfo>
    </SharedWithUsers>
  </documentManagement>
</p:properties>
</file>

<file path=customXml/itemProps1.xml><?xml version="1.0" encoding="utf-8"?>
<ds:datastoreItem xmlns:ds="http://schemas.openxmlformats.org/officeDocument/2006/customXml" ds:itemID="{59E22CAF-EED6-4E7F-BF67-8EACABEB74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bd4f8d-2a65-4a5d-8f3e-fbba9d52cdf6"/>
    <ds:schemaRef ds:uri="78d48902-1308-491c-b0e8-47d7793e04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62E3DC-09D7-4E37-9E54-B9DF3BC2AF8A}">
  <ds:schemaRefs>
    <ds:schemaRef ds:uri="http://schemas.microsoft.com/sharepoint/v3/contenttype/forms"/>
  </ds:schemaRefs>
</ds:datastoreItem>
</file>

<file path=customXml/itemProps3.xml><?xml version="1.0" encoding="utf-8"?>
<ds:datastoreItem xmlns:ds="http://schemas.openxmlformats.org/officeDocument/2006/customXml" ds:itemID="{F4EFC423-4344-4CAA-9839-ED953D02AAD2}">
  <ds:schemaRefs>
    <ds:schemaRef ds:uri="http://schemas.microsoft.com/office/2006/documentManagement/types"/>
    <ds:schemaRef ds:uri="http://purl.org/dc/elements/1.1/"/>
    <ds:schemaRef ds:uri="http://schemas.microsoft.com/office/2006/metadata/properties"/>
    <ds:schemaRef ds:uri="2bbd4f8d-2a65-4a5d-8f3e-fbba9d52cdf6"/>
    <ds:schemaRef ds:uri="http://purl.org/dc/dcmitype/"/>
    <ds:schemaRef ds:uri="http://www.w3.org/XML/1998/namespace"/>
    <ds:schemaRef ds:uri="78d48902-1308-491c-b0e8-47d7793e044a"/>
    <ds:schemaRef ds:uri="http://purl.org/dc/terms/"/>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1767</TotalTime>
  <Words>1187</Words>
  <Application>Microsoft Macintosh PowerPoint</Application>
  <PresentationFormat>Widescreen</PresentationFormat>
  <Paragraphs>101</Paragraphs>
  <Slides>15</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Segoe UI</vt:lpstr>
      <vt:lpstr>Symbol</vt:lpstr>
      <vt:lpstr>Office Theme</vt:lpstr>
      <vt:lpstr>School Data</vt:lpstr>
      <vt:lpstr>Learning Objectives</vt:lpstr>
      <vt:lpstr>Group Activator</vt:lpstr>
      <vt:lpstr>Factors Most Important to Students</vt:lpstr>
      <vt:lpstr>Understanding How to Use the Comparison Feature</vt:lpstr>
      <vt:lpstr>Comparison Feature</vt:lpstr>
      <vt:lpstr>Let’s Explore </vt:lpstr>
      <vt:lpstr>Key Data Metrics</vt:lpstr>
      <vt:lpstr>Graduation Rate</vt:lpstr>
      <vt:lpstr>Average Annual Cost</vt:lpstr>
      <vt:lpstr>Median Earnings</vt:lpstr>
      <vt:lpstr>College Scorecard Comparison Analysis</vt:lpstr>
      <vt:lpstr>Comparison Analysis Activity</vt:lpstr>
      <vt:lpstr>Comparison Analysis Activity</vt:lpstr>
      <vt:lpstr>Closing</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Activity 2: School Data</dc:title>
  <dc:subject>College Scorecard</dc:subject>
  <dc:creator>U.S. Department of Education</dc:creator>
  <cp:keywords>College Scorecard</cp:keywords>
  <dc:description>College Scorecard Website Training</dc:description>
  <cp:lastModifiedBy>Pablo Traverso</cp:lastModifiedBy>
  <cp:revision>130</cp:revision>
  <dcterms:created xsi:type="dcterms:W3CDTF">2023-11-01T20:41:37Z</dcterms:created>
  <dcterms:modified xsi:type="dcterms:W3CDTF">2024-07-22T23:30:19Z</dcterms:modified>
  <cp:category>College Scorecard</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0x010100E99F0E93537208468DD2F6ED19386321</vt:lpwstr>
  </property>
  <property fmtid="{D5CDD505-2E9C-101B-9397-08002B2CF9AE}" pid="3" name="MediaServiceImageTags">
    <vt:lpwstr/>
  </property>
</Properties>
</file>