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7"/>
  </p:notesMasterIdLst>
  <p:sldIdLst>
    <p:sldId id="267" r:id="rId5"/>
    <p:sldId id="271" r:id="rId6"/>
    <p:sldId id="289" r:id="rId7"/>
    <p:sldId id="290" r:id="rId8"/>
    <p:sldId id="291" r:id="rId9"/>
    <p:sldId id="292" r:id="rId10"/>
    <p:sldId id="264" r:id="rId11"/>
    <p:sldId id="293" r:id="rId12"/>
    <p:sldId id="294" r:id="rId13"/>
    <p:sldId id="298" r:id="rId14"/>
    <p:sldId id="299" r:id="rId15"/>
    <p:sldId id="29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F26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26"/>
  </p:normalViewPr>
  <p:slideViewPr>
    <p:cSldViewPr snapToGrid="0">
      <p:cViewPr varScale="1">
        <p:scale>
          <a:sx n="102" d="100"/>
          <a:sy n="102" d="100"/>
        </p:scale>
        <p:origin x="192"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verso, Pablo" userId="b9b276b4-3145-4f9a-8563-b133bb430f6f" providerId="ADAL" clId="{C0557F6C-E4D4-AE43-8FB0-C48646B7E250}"/>
    <pc:docChg chg="modSld">
      <pc:chgData name="Traverso, Pablo" userId="b9b276b4-3145-4f9a-8563-b133bb430f6f" providerId="ADAL" clId="{C0557F6C-E4D4-AE43-8FB0-C48646B7E250}" dt="2024-07-22T23:30:03.656" v="59" actId="962"/>
      <pc:docMkLst>
        <pc:docMk/>
      </pc:docMkLst>
      <pc:sldChg chg="modSp mod">
        <pc:chgData name="Traverso, Pablo" userId="b9b276b4-3145-4f9a-8563-b133bb430f6f" providerId="ADAL" clId="{C0557F6C-E4D4-AE43-8FB0-C48646B7E250}" dt="2024-07-22T23:29:50.626" v="0" actId="962"/>
        <pc:sldMkLst>
          <pc:docMk/>
          <pc:sldMk cId="2040846796" sldId="289"/>
        </pc:sldMkLst>
        <pc:picChg chg="mod">
          <ac:chgData name="Traverso, Pablo" userId="b9b276b4-3145-4f9a-8563-b133bb430f6f" providerId="ADAL" clId="{C0557F6C-E4D4-AE43-8FB0-C48646B7E250}" dt="2024-07-22T23:29:50.626" v="0" actId="962"/>
          <ac:picMkLst>
            <pc:docMk/>
            <pc:sldMk cId="2040846796" sldId="289"/>
            <ac:picMk id="4" creationId="{74051C52-4C46-7195-005C-D25632C8799E}"/>
          </ac:picMkLst>
        </pc:picChg>
      </pc:sldChg>
      <pc:sldChg chg="modSp mod">
        <pc:chgData name="Traverso, Pablo" userId="b9b276b4-3145-4f9a-8563-b133bb430f6f" providerId="ADAL" clId="{C0557F6C-E4D4-AE43-8FB0-C48646B7E250}" dt="2024-07-22T23:29:59.751" v="58" actId="962"/>
        <pc:sldMkLst>
          <pc:docMk/>
          <pc:sldMk cId="4173680822" sldId="292"/>
        </pc:sldMkLst>
        <pc:picChg chg="mod">
          <ac:chgData name="Traverso, Pablo" userId="b9b276b4-3145-4f9a-8563-b133bb430f6f" providerId="ADAL" clId="{C0557F6C-E4D4-AE43-8FB0-C48646B7E250}" dt="2024-07-22T23:29:59.751" v="58" actId="962"/>
          <ac:picMkLst>
            <pc:docMk/>
            <pc:sldMk cId="4173680822" sldId="292"/>
            <ac:picMk id="5" creationId="{69FE5C87-B9C9-CD65-4BA9-2DE4C46E6458}"/>
          </ac:picMkLst>
        </pc:picChg>
      </pc:sldChg>
      <pc:sldChg chg="modSp mod">
        <pc:chgData name="Traverso, Pablo" userId="b9b276b4-3145-4f9a-8563-b133bb430f6f" providerId="ADAL" clId="{C0557F6C-E4D4-AE43-8FB0-C48646B7E250}" dt="2024-07-22T23:30:03.656" v="59" actId="962"/>
        <pc:sldMkLst>
          <pc:docMk/>
          <pc:sldMk cId="2666600447" sldId="296"/>
        </pc:sldMkLst>
        <pc:picChg chg="mod">
          <ac:chgData name="Traverso, Pablo" userId="b9b276b4-3145-4f9a-8563-b133bb430f6f" providerId="ADAL" clId="{C0557F6C-E4D4-AE43-8FB0-C48646B7E250}" dt="2024-07-22T23:30:03.656" v="59" actId="962"/>
          <ac:picMkLst>
            <pc:docMk/>
            <pc:sldMk cId="2666600447" sldId="296"/>
            <ac:picMk id="5" creationId="{7390AE92-2D9E-8D99-B5C9-70BFBBB1847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87C3DA-0C03-4BBC-AD68-65B732305E00}" type="datetimeFigureOut">
              <a:rPr lang="en-US" smtClean="0"/>
              <a:t>7/22/24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523D7-948A-4473-8CAD-E78394F1261E}" type="slidenum">
              <a:rPr lang="en-US" smtClean="0"/>
              <a:t>‹#›</a:t>
            </a:fld>
            <a:endParaRPr lang="en-US"/>
          </a:p>
        </p:txBody>
      </p:sp>
    </p:spTree>
    <p:extLst>
      <p:ext uri="{BB962C8B-B14F-4D97-AF65-F5344CB8AC3E}">
        <p14:creationId xmlns:p14="http://schemas.microsoft.com/office/powerpoint/2010/main" val="4180737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Welcome participants to the training and introduce yourself. </a:t>
            </a:r>
          </a:p>
        </p:txBody>
      </p:sp>
      <p:sp>
        <p:nvSpPr>
          <p:cNvPr id="4" name="Slide Number Placeholder 3"/>
          <p:cNvSpPr>
            <a:spLocks noGrp="1"/>
          </p:cNvSpPr>
          <p:nvPr>
            <p:ph type="sldNum" sz="quarter" idx="5"/>
          </p:nvPr>
        </p:nvSpPr>
        <p:spPr/>
        <p:txBody>
          <a:bodyPr/>
          <a:lstStyle/>
          <a:p>
            <a:fld id="{917523D7-948A-4473-8CAD-E78394F1261E}" type="slidenum">
              <a:rPr lang="en-US" smtClean="0"/>
              <a:t>1</a:t>
            </a:fld>
            <a:endParaRPr lang="en-US"/>
          </a:p>
        </p:txBody>
      </p:sp>
    </p:spTree>
    <p:extLst>
      <p:ext uri="{BB962C8B-B14F-4D97-AF65-F5344CB8AC3E}">
        <p14:creationId xmlns:p14="http://schemas.microsoft.com/office/powerpoint/2010/main" val="1364727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i="1">
                <a:effectLst/>
                <a:latin typeface="Calibri" panose="020F0502020204030204" pitchFamily="34" charset="0"/>
                <a:ea typeface="Calibri" panose="020F0502020204030204" pitchFamily="34" charset="0"/>
                <a:cs typeface="Calibri" panose="020F0502020204030204" pitchFamily="34" charset="0"/>
              </a:rPr>
              <a:t>Note: Instructor will need to pull up the College Scorecard Website. Students can also pull up the website to walk through the features with the instructor.  </a:t>
            </a: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4</a:t>
            </a:fld>
            <a:endParaRPr lang="en-US"/>
          </a:p>
        </p:txBody>
      </p:sp>
    </p:spTree>
    <p:extLst>
      <p:ext uri="{BB962C8B-B14F-4D97-AF65-F5344CB8AC3E}">
        <p14:creationId xmlns:p14="http://schemas.microsoft.com/office/powerpoint/2010/main" val="2917293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5</a:t>
            </a:fld>
            <a:endParaRPr lang="en-US"/>
          </a:p>
        </p:txBody>
      </p:sp>
    </p:spTree>
    <p:extLst>
      <p:ext uri="{BB962C8B-B14F-4D97-AF65-F5344CB8AC3E}">
        <p14:creationId xmlns:p14="http://schemas.microsoft.com/office/powerpoint/2010/main" val="1796256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a:t>Explain that in our last lesson, we compared schools. Today, we are going to compare using fields of study. </a:t>
            </a:r>
          </a:p>
          <a:p>
            <a:pPr marL="0" marR="0">
              <a:lnSpc>
                <a:spcPct val="107000"/>
              </a:lnSpc>
              <a:spcBef>
                <a:spcPts val="0"/>
              </a:spcBef>
              <a:spcAft>
                <a:spcPts val="800"/>
              </a:spcAft>
            </a:pPr>
            <a:endParaRPr lang="en-US"/>
          </a:p>
          <a:p>
            <a:pPr marL="0" marR="0">
              <a:lnSpc>
                <a:spcPct val="107000"/>
              </a:lnSpc>
              <a:spcBef>
                <a:spcPts val="0"/>
              </a:spcBef>
              <a:spcAft>
                <a:spcPts val="800"/>
              </a:spcAft>
            </a:pPr>
            <a:r>
              <a:rPr lang="en-US" sz="1800">
                <a:effectLst/>
                <a:latin typeface="Calibri" panose="020F0502020204030204" pitchFamily="34" charset="0"/>
                <a:ea typeface="Calibri" panose="020F0502020204030204" pitchFamily="34" charset="0"/>
                <a:cs typeface="Arial" panose="020B0604020202020204" pitchFamily="34" charset="0"/>
              </a:rPr>
              <a:t>Model how to use the “Compare” feature to evaluate differences and similarities between selected schools using the following instructions :</a:t>
            </a:r>
          </a:p>
          <a:p>
            <a:pPr marL="342900" marR="0" lvl="0" indent="-342900" fontAlgn="base">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Arial" panose="020B0604020202020204" pitchFamily="34" charset="0"/>
              </a:rPr>
              <a:t>Explain that if they want to search for various schools based on a field of study, they can search by field of study, then on the results page</a:t>
            </a:r>
            <a:r>
              <a:rPr lang="en-US" sz="1800">
                <a:effectLst/>
                <a:latin typeface="Calibri" panose="020F0502020204030204" pitchFamily="34" charset="0"/>
                <a:ea typeface="Calibri" panose="020F0502020204030204" pitchFamily="34" charset="0"/>
                <a:cs typeface="Calibri" panose="020F0502020204030204" pitchFamily="34" charset="0"/>
              </a:rPr>
              <a:t>, click the “check mark” on the far right to add to compare fields of study.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fontAlgn="base">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Calibri" panose="020F0502020204030204" pitchFamily="34" charset="0"/>
              </a:rPr>
              <a:t>In the “Field of Study” search box, type in Business Administration and Management and select bachelor’s degree for the degree type. </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fontAlgn="base">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Calibri" panose="020F0502020204030204" pitchFamily="34" charset="0"/>
              </a:rPr>
              <a:t>On the results page, you can show students how to narrow down the results by using the filters or simply show them how to compare fields of study by clicking the gray check mark to the right of the school’s data points. This will allow students to compare the same field of study across multiple schools.</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fontAlgn="base">
              <a:lnSpc>
                <a:spcPct val="107000"/>
              </a:lnSpc>
              <a:spcBef>
                <a:spcPts val="0"/>
              </a:spcBef>
              <a:spcAft>
                <a:spcPts val="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Calibri" panose="020F0502020204030204" pitchFamily="34" charset="0"/>
              </a:rPr>
              <a:t>Once you have selected a few schools/fields of study to compare. Click on the green school icon or the yellow degree icon at the top right of the website to compare the data points for the schools you selected to compare.</a:t>
            </a:r>
            <a:endParaRPr lang="en-US" sz="180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fontAlgn="base">
              <a:lnSpc>
                <a:spcPct val="107000"/>
              </a:lnSpc>
              <a:spcBef>
                <a:spcPts val="0"/>
              </a:spcBef>
              <a:spcAft>
                <a:spcPts val="800"/>
              </a:spcAft>
              <a:buFont typeface="Symbol" panose="05050102010706020507" pitchFamily="18" charset="2"/>
              <a:buChar char=""/>
            </a:pPr>
            <a:r>
              <a:rPr lang="en-US" sz="1800">
                <a:effectLst/>
                <a:latin typeface="Calibri" panose="020F0502020204030204" pitchFamily="34" charset="0"/>
                <a:ea typeface="Calibri" panose="020F0502020204030204" pitchFamily="34" charset="0"/>
                <a:cs typeface="Calibri" panose="020F0502020204030204" pitchFamily="34" charset="0"/>
              </a:rPr>
              <a:t>If comparing by schools, students can compare schools based on Average Annual Cost, Graduation Rate, and Median Earnings. If comparing by field of study, students can compare schools based on Salary After Completing, Financial Aid, and Number of Graduates</a:t>
            </a:r>
            <a:endParaRPr lang="en-US" sz="180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917523D7-948A-4473-8CAD-E78394F1261E}" type="slidenum">
              <a:rPr lang="en-US" smtClean="0"/>
              <a:t>6</a:t>
            </a:fld>
            <a:endParaRPr lang="en-US"/>
          </a:p>
        </p:txBody>
      </p:sp>
    </p:spTree>
    <p:extLst>
      <p:ext uri="{BB962C8B-B14F-4D97-AF65-F5344CB8AC3E}">
        <p14:creationId xmlns:p14="http://schemas.microsoft.com/office/powerpoint/2010/main" val="807106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b="1">
                <a:effectLst/>
                <a:latin typeface="Calibri" panose="020F0502020204030204" pitchFamily="34" charset="0"/>
                <a:ea typeface="Calibri" panose="020F0502020204030204" pitchFamily="34" charset="0"/>
                <a:cs typeface="Calibri" panose="020F0502020204030204" pitchFamily="34" charset="0"/>
              </a:rPr>
              <a:t>Note: Instructor may choose to have students work individually or with a partner to use the Comparison Analysis feature. </a:t>
            </a: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fld id="{917523D7-948A-4473-8CAD-E78394F1261E}" type="slidenum">
              <a:rPr lang="en-US" smtClean="0"/>
              <a:t>8</a:t>
            </a:fld>
            <a:endParaRPr lang="en-US"/>
          </a:p>
        </p:txBody>
      </p:sp>
    </p:spTree>
    <p:extLst>
      <p:ext uri="{BB962C8B-B14F-4D97-AF65-F5344CB8AC3E}">
        <p14:creationId xmlns:p14="http://schemas.microsoft.com/office/powerpoint/2010/main" val="1540052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Handout 3.1 – If data isn’t available for a school, choose another school. </a:t>
            </a:r>
          </a:p>
        </p:txBody>
      </p:sp>
      <p:sp>
        <p:nvSpPr>
          <p:cNvPr id="4" name="Slide Number Placeholder 3"/>
          <p:cNvSpPr>
            <a:spLocks noGrp="1"/>
          </p:cNvSpPr>
          <p:nvPr>
            <p:ph type="sldNum" sz="quarter" idx="5"/>
          </p:nvPr>
        </p:nvSpPr>
        <p:spPr/>
        <p:txBody>
          <a:bodyPr/>
          <a:lstStyle/>
          <a:p>
            <a:fld id="{917523D7-948A-4473-8CAD-E78394F1261E}" type="slidenum">
              <a:rPr lang="en-US" smtClean="0"/>
              <a:t>9</a:t>
            </a:fld>
            <a:endParaRPr lang="en-US"/>
          </a:p>
        </p:txBody>
      </p:sp>
    </p:spTree>
    <p:extLst>
      <p:ext uri="{BB962C8B-B14F-4D97-AF65-F5344CB8AC3E}">
        <p14:creationId xmlns:p14="http://schemas.microsoft.com/office/powerpoint/2010/main" val="1697768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Handout 3.1 – If data isn’t available for a school, choose another school. </a:t>
            </a:r>
          </a:p>
        </p:txBody>
      </p:sp>
      <p:sp>
        <p:nvSpPr>
          <p:cNvPr id="4" name="Slide Number Placeholder 3"/>
          <p:cNvSpPr>
            <a:spLocks noGrp="1"/>
          </p:cNvSpPr>
          <p:nvPr>
            <p:ph type="sldNum" sz="quarter" idx="5"/>
          </p:nvPr>
        </p:nvSpPr>
        <p:spPr/>
        <p:txBody>
          <a:bodyPr/>
          <a:lstStyle/>
          <a:p>
            <a:fld id="{917523D7-948A-4473-8CAD-E78394F1261E}" type="slidenum">
              <a:rPr lang="en-US" smtClean="0"/>
              <a:t>10</a:t>
            </a:fld>
            <a:endParaRPr lang="en-US"/>
          </a:p>
        </p:txBody>
      </p:sp>
    </p:spTree>
    <p:extLst>
      <p:ext uri="{BB962C8B-B14F-4D97-AF65-F5344CB8AC3E}">
        <p14:creationId xmlns:p14="http://schemas.microsoft.com/office/powerpoint/2010/main" val="3065327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Handout 3.1 – If data isn’t available for a school, choose another school. </a:t>
            </a:r>
          </a:p>
        </p:txBody>
      </p:sp>
      <p:sp>
        <p:nvSpPr>
          <p:cNvPr id="4" name="Slide Number Placeholder 3"/>
          <p:cNvSpPr>
            <a:spLocks noGrp="1"/>
          </p:cNvSpPr>
          <p:nvPr>
            <p:ph type="sldNum" sz="quarter" idx="5"/>
          </p:nvPr>
        </p:nvSpPr>
        <p:spPr/>
        <p:txBody>
          <a:bodyPr/>
          <a:lstStyle/>
          <a:p>
            <a:fld id="{917523D7-948A-4473-8CAD-E78394F1261E}" type="slidenum">
              <a:rPr lang="en-US" smtClean="0"/>
              <a:t>11</a:t>
            </a:fld>
            <a:endParaRPr lang="en-US"/>
          </a:p>
        </p:txBody>
      </p:sp>
    </p:spTree>
    <p:extLst>
      <p:ext uri="{BB962C8B-B14F-4D97-AF65-F5344CB8AC3E}">
        <p14:creationId xmlns:p14="http://schemas.microsoft.com/office/powerpoint/2010/main" val="28534684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4426E22-2A88-01CF-584F-17D76C81F8FA}"/>
              </a:ext>
            </a:extLst>
          </p:cNvPr>
          <p:cNvPicPr>
            <a:picLocks noChangeAspect="1"/>
          </p:cNvPicPr>
          <p:nvPr userDrawn="1"/>
        </p:nvPicPr>
        <p:blipFill>
          <a:blip r:embed="rId2"/>
          <a:srcRect/>
          <a:stretch/>
        </p:blipFill>
        <p:spPr>
          <a:xfrm>
            <a:off x="0" y="0"/>
            <a:ext cx="12192000" cy="6858000"/>
          </a:xfrm>
          <a:prstGeom prst="rect">
            <a:avLst/>
          </a:prstGeom>
        </p:spPr>
      </p:pic>
      <p:sp>
        <p:nvSpPr>
          <p:cNvPr id="3" name="Subtitle 2">
            <a:extLst>
              <a:ext uri="{FF2B5EF4-FFF2-40B4-BE49-F238E27FC236}">
                <a16:creationId xmlns:a16="http://schemas.microsoft.com/office/drawing/2014/main" id="{1647B22E-9727-CE73-37C4-230DA2B165DD}"/>
              </a:ext>
            </a:extLst>
          </p:cNvPr>
          <p:cNvSpPr>
            <a:spLocks noGrp="1"/>
          </p:cNvSpPr>
          <p:nvPr>
            <p:ph type="subTitle" idx="1"/>
          </p:nvPr>
        </p:nvSpPr>
        <p:spPr>
          <a:xfrm>
            <a:off x="838200" y="3967836"/>
            <a:ext cx="9144000" cy="1655762"/>
          </a:xfrm>
        </p:spPr>
        <p:txBody>
          <a:bodyPr>
            <a:normAutofit/>
          </a:bodyPr>
          <a:lstStyle>
            <a:lvl1pPr marL="0" indent="0" algn="l">
              <a:lnSpc>
                <a:spcPct val="100000"/>
              </a:lnSpc>
              <a:buNone/>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73785F-8FEF-4A4C-1009-E7AC6BCD8C54}"/>
              </a:ext>
            </a:extLst>
          </p:cNvPr>
          <p:cNvSpPr>
            <a:spLocks noGrp="1"/>
          </p:cNvSpPr>
          <p:nvPr>
            <p:ph type="dt" sz="half" idx="10"/>
          </p:nvPr>
        </p:nvSpPr>
        <p:spPr/>
        <p:txBody>
          <a:bodyPr/>
          <a:lstStyle/>
          <a:p>
            <a:fld id="{6A26D310-78CE-4156-9A41-2984F0A1725C}" type="datetime1">
              <a:rPr lang="en-US" smtClean="0"/>
              <a:t>7/22/24</a:t>
            </a:fld>
            <a:endParaRPr lang="en-US"/>
          </a:p>
        </p:txBody>
      </p:sp>
      <p:sp>
        <p:nvSpPr>
          <p:cNvPr id="5" name="Footer Placeholder 4">
            <a:extLst>
              <a:ext uri="{FF2B5EF4-FFF2-40B4-BE49-F238E27FC236}">
                <a16:creationId xmlns:a16="http://schemas.microsoft.com/office/drawing/2014/main" id="{61925776-A085-D176-C2A2-210DB3F3D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5828F-B564-1DCB-9054-58EEDCAD1AFD}"/>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2" name="Title 1">
            <a:extLst>
              <a:ext uri="{FF2B5EF4-FFF2-40B4-BE49-F238E27FC236}">
                <a16:creationId xmlns:a16="http://schemas.microsoft.com/office/drawing/2014/main" id="{3173CA3A-FC17-CD28-A6B3-1EA5A9A8F81F}"/>
              </a:ext>
            </a:extLst>
          </p:cNvPr>
          <p:cNvSpPr>
            <a:spLocks noGrp="1"/>
          </p:cNvSpPr>
          <p:nvPr>
            <p:ph type="ctrTitle" hasCustomPrompt="1"/>
          </p:nvPr>
        </p:nvSpPr>
        <p:spPr>
          <a:xfrm>
            <a:off x="838200" y="1835722"/>
            <a:ext cx="9144000" cy="2022750"/>
          </a:xfrm>
        </p:spPr>
        <p:txBody>
          <a:bodyPr anchor="b">
            <a:noAutofit/>
          </a:bodyPr>
          <a:lstStyle>
            <a:lvl1pPr algn="l">
              <a:defRPr sz="5200" b="1"/>
            </a:lvl1pPr>
          </a:lstStyle>
          <a:p>
            <a:r>
              <a:rPr lang="en-US"/>
              <a:t>Counselor and </a:t>
            </a:r>
            <a:r>
              <a:rPr lang="en-US" err="1"/>
              <a:t>AdvisorCo</a:t>
            </a:r>
            <a:r>
              <a:rPr lang="en-US"/>
              <a:t> Training </a:t>
            </a:r>
          </a:p>
        </p:txBody>
      </p:sp>
      <p:pic>
        <p:nvPicPr>
          <p:cNvPr id="10" name="Picture 9" descr="A black and white sign with white text&#10;&#10;Description automatically generated">
            <a:extLst>
              <a:ext uri="{FF2B5EF4-FFF2-40B4-BE49-F238E27FC236}">
                <a16:creationId xmlns:a16="http://schemas.microsoft.com/office/drawing/2014/main" id="{18635E71-07D5-B6EC-88D0-2B868C6F091C}"/>
              </a:ext>
            </a:extLst>
          </p:cNvPr>
          <p:cNvPicPr>
            <a:picLocks noChangeAspect="1"/>
          </p:cNvPicPr>
          <p:nvPr userDrawn="1"/>
        </p:nvPicPr>
        <p:blipFill>
          <a:blip r:embed="rId3"/>
          <a:stretch>
            <a:fillRect/>
          </a:stretch>
        </p:blipFill>
        <p:spPr>
          <a:xfrm>
            <a:off x="838200" y="323386"/>
            <a:ext cx="4191000" cy="779584"/>
          </a:xfrm>
          <a:prstGeom prst="rect">
            <a:avLst/>
          </a:prstGeom>
        </p:spPr>
      </p:pic>
    </p:spTree>
    <p:extLst>
      <p:ext uri="{BB962C8B-B14F-4D97-AF65-F5344CB8AC3E}">
        <p14:creationId xmlns:p14="http://schemas.microsoft.com/office/powerpoint/2010/main" val="2616525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F2D7-85E4-66C5-DD2D-9800CFDC091B}"/>
              </a:ext>
            </a:extLst>
          </p:cNvPr>
          <p:cNvSpPr>
            <a:spLocks noGrp="1"/>
          </p:cNvSpPr>
          <p:nvPr>
            <p:ph type="title"/>
          </p:nvPr>
        </p:nvSpPr>
        <p:spPr>
          <a:xfrm>
            <a:off x="839788" y="365125"/>
            <a:ext cx="10515600" cy="1325563"/>
          </a:xfrm>
        </p:spPr>
        <p:txBody>
          <a:bodyPr>
            <a:normAutofit/>
          </a:bodyPr>
          <a:lstStyle>
            <a:lvl1pPr>
              <a:defRPr sz="4200" b="1"/>
            </a:lvl1pPr>
          </a:lstStyle>
          <a:p>
            <a:r>
              <a:rPr lang="en-US"/>
              <a:t>Click to edit Master title style</a:t>
            </a:r>
          </a:p>
        </p:txBody>
      </p:sp>
      <p:sp>
        <p:nvSpPr>
          <p:cNvPr id="3" name="Text Placeholder 2">
            <a:extLst>
              <a:ext uri="{FF2B5EF4-FFF2-40B4-BE49-F238E27FC236}">
                <a16:creationId xmlns:a16="http://schemas.microsoft.com/office/drawing/2014/main" id="{6462AB43-7887-177E-344E-C6F5708F8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6C0B61-0B44-1C7F-8181-34FCAC07F119}"/>
              </a:ext>
            </a:extLst>
          </p:cNvPr>
          <p:cNvSpPr>
            <a:spLocks noGrp="1"/>
          </p:cNvSpPr>
          <p:nvPr>
            <p:ph sz="half" idx="2"/>
          </p:nvPr>
        </p:nvSpPr>
        <p:spPr>
          <a:xfrm>
            <a:off x="839788" y="2505075"/>
            <a:ext cx="5157787"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EBD961-B59E-0B7C-654B-4E44A549D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75DE4D-91E2-F2CB-30E6-8E69B2BA6345}"/>
              </a:ext>
            </a:extLst>
          </p:cNvPr>
          <p:cNvSpPr>
            <a:spLocks noGrp="1"/>
          </p:cNvSpPr>
          <p:nvPr>
            <p:ph sz="quarter" idx="4"/>
          </p:nvPr>
        </p:nvSpPr>
        <p:spPr>
          <a:xfrm>
            <a:off x="6172200" y="2505075"/>
            <a:ext cx="5183188"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B1ACB1-9060-03B0-B9F3-05F65B1A7C0A}"/>
              </a:ext>
            </a:extLst>
          </p:cNvPr>
          <p:cNvSpPr>
            <a:spLocks noGrp="1"/>
          </p:cNvSpPr>
          <p:nvPr>
            <p:ph type="dt" sz="half" idx="10"/>
          </p:nvPr>
        </p:nvSpPr>
        <p:spPr/>
        <p:txBody>
          <a:bodyPr/>
          <a:lstStyle/>
          <a:p>
            <a:fld id="{7AAC0D7C-068E-41E7-A9F5-1F4E374A560F}" type="datetime1">
              <a:rPr lang="en-US" smtClean="0"/>
              <a:t>7/22/24</a:t>
            </a:fld>
            <a:endParaRPr lang="en-US"/>
          </a:p>
        </p:txBody>
      </p:sp>
      <p:sp>
        <p:nvSpPr>
          <p:cNvPr id="8" name="Footer Placeholder 7">
            <a:extLst>
              <a:ext uri="{FF2B5EF4-FFF2-40B4-BE49-F238E27FC236}">
                <a16:creationId xmlns:a16="http://schemas.microsoft.com/office/drawing/2014/main" id="{7C4F8654-55E0-A8DB-519B-32F088873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52D5E1-3876-EDF3-EB2C-E7FD6BF8F07E}"/>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3283503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47664-832A-65D4-4AF7-F2575F89C2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0CBCB1-03CB-5C99-6324-86A2D76DDE4C}"/>
              </a:ext>
            </a:extLst>
          </p:cNvPr>
          <p:cNvSpPr>
            <a:spLocks noGrp="1"/>
          </p:cNvSpPr>
          <p:nvPr>
            <p:ph type="dt" sz="half" idx="10"/>
          </p:nvPr>
        </p:nvSpPr>
        <p:spPr/>
        <p:txBody>
          <a:bodyPr/>
          <a:lstStyle/>
          <a:p>
            <a:fld id="{FA728CDB-60BF-4732-A816-52685D71F312}" type="datetime1">
              <a:rPr lang="en-US" smtClean="0"/>
              <a:t>7/22/24</a:t>
            </a:fld>
            <a:endParaRPr lang="en-US"/>
          </a:p>
        </p:txBody>
      </p:sp>
      <p:sp>
        <p:nvSpPr>
          <p:cNvPr id="4" name="Footer Placeholder 3">
            <a:extLst>
              <a:ext uri="{FF2B5EF4-FFF2-40B4-BE49-F238E27FC236}">
                <a16:creationId xmlns:a16="http://schemas.microsoft.com/office/drawing/2014/main" id="{D8C55C1C-1052-32B9-A2ED-0BEF97B001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F63E0F-3930-A240-DAB6-7B508D344302}"/>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1562589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27E2C9-B438-C67C-4462-BE02FD146791}"/>
              </a:ext>
            </a:extLst>
          </p:cNvPr>
          <p:cNvSpPr>
            <a:spLocks noGrp="1"/>
          </p:cNvSpPr>
          <p:nvPr>
            <p:ph type="dt" sz="half" idx="10"/>
          </p:nvPr>
        </p:nvSpPr>
        <p:spPr/>
        <p:txBody>
          <a:bodyPr/>
          <a:lstStyle/>
          <a:p>
            <a:fld id="{EB194AD2-DEF9-4A43-B6F7-69050312F91A}" type="datetime1">
              <a:rPr lang="en-US" smtClean="0"/>
              <a:t>7/22/24</a:t>
            </a:fld>
            <a:endParaRPr lang="en-US"/>
          </a:p>
        </p:txBody>
      </p:sp>
      <p:sp>
        <p:nvSpPr>
          <p:cNvPr id="3" name="Footer Placeholder 2">
            <a:extLst>
              <a:ext uri="{FF2B5EF4-FFF2-40B4-BE49-F238E27FC236}">
                <a16:creationId xmlns:a16="http://schemas.microsoft.com/office/drawing/2014/main" id="{1D5B1DEA-67B6-761E-DEC8-9E09D2EDFD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B0313C-D542-80BF-A1C1-7E4A4FEB2EF1}"/>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539447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BFF52-AFFB-6F11-D1D0-400BE25DEA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4FA081-19D2-C68C-EB0C-558F56A216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D5D36B-C085-3233-3794-E0C67AFD1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86D2E2-D91F-3C4B-686B-863E9A3E9AE0}"/>
              </a:ext>
            </a:extLst>
          </p:cNvPr>
          <p:cNvSpPr>
            <a:spLocks noGrp="1"/>
          </p:cNvSpPr>
          <p:nvPr>
            <p:ph type="dt" sz="half" idx="10"/>
          </p:nvPr>
        </p:nvSpPr>
        <p:spPr/>
        <p:txBody>
          <a:bodyPr/>
          <a:lstStyle/>
          <a:p>
            <a:fld id="{55D5CA28-A0C9-415E-852A-A09FB1591704}" type="datetime1">
              <a:rPr lang="en-US" smtClean="0"/>
              <a:t>7/22/24</a:t>
            </a:fld>
            <a:endParaRPr lang="en-US"/>
          </a:p>
        </p:txBody>
      </p:sp>
      <p:sp>
        <p:nvSpPr>
          <p:cNvPr id="6" name="Footer Placeholder 5">
            <a:extLst>
              <a:ext uri="{FF2B5EF4-FFF2-40B4-BE49-F238E27FC236}">
                <a16:creationId xmlns:a16="http://schemas.microsoft.com/office/drawing/2014/main" id="{98722EAF-EF98-F26A-5320-DDE1EE8C86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A989DD-A087-438B-E884-0625D27A04BD}"/>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922487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08BCE-C7A1-0B2F-CFB3-E2429CA8C7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874292-301F-BA8F-A288-8959639836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1C3CF75-5E55-79A4-6152-D63F82E64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5C8661-0286-2C56-A044-9C8E8D8269BB}"/>
              </a:ext>
            </a:extLst>
          </p:cNvPr>
          <p:cNvSpPr>
            <a:spLocks noGrp="1"/>
          </p:cNvSpPr>
          <p:nvPr>
            <p:ph type="dt" sz="half" idx="10"/>
          </p:nvPr>
        </p:nvSpPr>
        <p:spPr/>
        <p:txBody>
          <a:bodyPr/>
          <a:lstStyle/>
          <a:p>
            <a:fld id="{E9D0CDEC-1602-4547-8C73-03AFB6786680}" type="datetime1">
              <a:rPr lang="en-US" smtClean="0"/>
              <a:t>7/22/24</a:t>
            </a:fld>
            <a:endParaRPr lang="en-US"/>
          </a:p>
        </p:txBody>
      </p:sp>
      <p:sp>
        <p:nvSpPr>
          <p:cNvPr id="6" name="Footer Placeholder 5">
            <a:extLst>
              <a:ext uri="{FF2B5EF4-FFF2-40B4-BE49-F238E27FC236}">
                <a16:creationId xmlns:a16="http://schemas.microsoft.com/office/drawing/2014/main" id="{DE7B2AED-AAAD-C757-75D3-571DC5EAD5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2A736-4E06-3468-E3F9-4BAB856A6E25}"/>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177592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9" name="Picture 8" descr="A blue and white rectangle&#10;&#10;Description automatically generated">
            <a:extLst>
              <a:ext uri="{FF2B5EF4-FFF2-40B4-BE49-F238E27FC236}">
                <a16:creationId xmlns:a16="http://schemas.microsoft.com/office/drawing/2014/main" id="{9FBF3DC6-6E1A-D771-747E-DE373425899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406775" cy="1325563"/>
          </a:xfrm>
        </p:spPr>
        <p:txBody>
          <a:bodyPr>
            <a:noAutofit/>
          </a:bodyPr>
          <a:lstStyle>
            <a:lvl1pPr>
              <a:defRPr sz="4200" b="1"/>
            </a:lvl1pPr>
          </a:lstStyle>
          <a:p>
            <a:r>
              <a:rPr lang="en-US"/>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03259768-903B-401C-B4B3-D15AD8F473BA}"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406775"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126622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FBF3DC6-6E1A-D771-747E-DE3734258994}"/>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427095" cy="1325563"/>
          </a:xfrm>
        </p:spPr>
        <p:txBody>
          <a:bodyPr>
            <a:noAutofit/>
          </a:bodyPr>
          <a:lstStyle>
            <a:lvl1pPr>
              <a:defRPr sz="4200" b="1"/>
            </a:lvl1pPr>
          </a:lstStyle>
          <a:p>
            <a:r>
              <a:rPr lang="en-US"/>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5BA8A21D-ED5E-43A4-A0B2-F5D8133FE091}"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427095" cy="1655762"/>
          </a:xfrm>
        </p:spPr>
        <p:txBody>
          <a:bodyP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519139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FBF3DC6-6E1A-D771-747E-DE3734258994}"/>
              </a:ext>
            </a:extLst>
          </p:cNvPr>
          <p:cNvPicPr>
            <a:picLocks noChangeAspect="1"/>
          </p:cNvPicPr>
          <p:nvPr userDrawn="1"/>
        </p:nvPicPr>
        <p:blipFill>
          <a:blip r:embed="rId2"/>
          <a:srcRect/>
          <a:stretch/>
        </p:blipFill>
        <p:spPr>
          <a:xfrm rot="10800000">
            <a:off x="0" y="0"/>
            <a:ext cx="12192000" cy="6858000"/>
          </a:xfrm>
          <a:prstGeom prst="rect">
            <a:avLst/>
          </a:prstGeom>
        </p:spPr>
      </p:pic>
      <p:sp>
        <p:nvSpPr>
          <p:cNvPr id="2" name="Title 1">
            <a:extLst>
              <a:ext uri="{FF2B5EF4-FFF2-40B4-BE49-F238E27FC236}">
                <a16:creationId xmlns:a16="http://schemas.microsoft.com/office/drawing/2014/main" id="{11D55579-BA25-F4B1-B4E3-D54BFC9CBB01}"/>
              </a:ext>
            </a:extLst>
          </p:cNvPr>
          <p:cNvSpPr>
            <a:spLocks noGrp="1"/>
          </p:cNvSpPr>
          <p:nvPr>
            <p:ph type="title"/>
          </p:nvPr>
        </p:nvSpPr>
        <p:spPr>
          <a:xfrm>
            <a:off x="774825" y="1098456"/>
            <a:ext cx="4427095" cy="1325563"/>
          </a:xfrm>
        </p:spPr>
        <p:txBody>
          <a:bodyPr>
            <a:noAutofit/>
          </a:bodyPr>
          <a:lstStyle>
            <a:lvl1pPr>
              <a:defRPr sz="4200" b="1">
                <a:solidFill>
                  <a:schemeClr val="tx1"/>
                </a:solidFill>
              </a:defRPr>
            </a:lvl1pPr>
          </a:lstStyle>
          <a:p>
            <a:r>
              <a:rPr lang="en-US"/>
              <a:t>Click to edit Master title style</a:t>
            </a:r>
          </a:p>
        </p:txBody>
      </p:sp>
      <p:sp>
        <p:nvSpPr>
          <p:cNvPr id="4" name="Content Placeholder 3">
            <a:extLst>
              <a:ext uri="{FF2B5EF4-FFF2-40B4-BE49-F238E27FC236}">
                <a16:creationId xmlns:a16="http://schemas.microsoft.com/office/drawing/2014/main" id="{B1E383D6-0B8C-6DE0-7E44-C1667F90BDAA}"/>
              </a:ext>
            </a:extLst>
          </p:cNvPr>
          <p:cNvSpPr>
            <a:spLocks noGrp="1"/>
          </p:cNvSpPr>
          <p:nvPr>
            <p:ph sz="half" idx="2"/>
          </p:nvPr>
        </p:nvSpPr>
        <p:spPr>
          <a:xfrm>
            <a:off x="6533206" y="1098456"/>
            <a:ext cx="5181600" cy="4351338"/>
          </a:xfrm>
        </p:spPr>
        <p:txBody>
          <a:bodyPr/>
          <a:lstStyle>
            <a:lvl1pPr>
              <a:lnSpc>
                <a:spcPct val="100000"/>
              </a:lnSpc>
              <a:defRPr>
                <a:solidFill>
                  <a:schemeClr val="tx1"/>
                </a:solidFill>
              </a:defRPr>
            </a:lvl1pPr>
            <a:lvl2pPr>
              <a:lnSpc>
                <a:spcPct val="100000"/>
              </a:lnSpc>
              <a:defRPr>
                <a:solidFill>
                  <a:schemeClr val="tx1"/>
                </a:solidFill>
              </a:defRPr>
            </a:lvl2pPr>
            <a:lvl3pPr>
              <a:lnSpc>
                <a:spcPct val="100000"/>
              </a:lnSpc>
              <a:defRPr>
                <a:solidFill>
                  <a:schemeClr val="tx1"/>
                </a:solidFill>
              </a:defRPr>
            </a:lvl3pPr>
            <a:lvl4pPr>
              <a:lnSpc>
                <a:spcPct val="100000"/>
              </a:lnSpc>
              <a:defRPr>
                <a:solidFill>
                  <a:schemeClr val="tx1"/>
                </a:solidFill>
              </a:defRPr>
            </a:lvl4pPr>
            <a:lvl5pPr>
              <a:lnSpc>
                <a:spcPct val="100000"/>
              </a:lnSpc>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42559A4-8CE4-5A04-2733-B74E79A72AF7}"/>
              </a:ext>
            </a:extLst>
          </p:cNvPr>
          <p:cNvSpPr>
            <a:spLocks noGrp="1"/>
          </p:cNvSpPr>
          <p:nvPr>
            <p:ph type="dt" sz="half" idx="10"/>
          </p:nvPr>
        </p:nvSpPr>
        <p:spPr/>
        <p:txBody>
          <a:bodyPr/>
          <a:lstStyle/>
          <a:p>
            <a:fld id="{E9565B16-6301-4FFA-99F4-0525A69C26ED}" type="datetime1">
              <a:rPr lang="en-US" smtClean="0"/>
              <a:t>7/22/24</a:t>
            </a:fld>
            <a:endParaRPr lang="en-US"/>
          </a:p>
        </p:txBody>
      </p:sp>
      <p:sp>
        <p:nvSpPr>
          <p:cNvPr id="6" name="Footer Placeholder 5">
            <a:extLst>
              <a:ext uri="{FF2B5EF4-FFF2-40B4-BE49-F238E27FC236}">
                <a16:creationId xmlns:a16="http://schemas.microsoft.com/office/drawing/2014/main" id="{DE5CDCF6-24F8-D2FB-606C-9B3E8B2080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32B37D-3D9B-BB65-BE94-8BBA9544EC0B}"/>
              </a:ext>
            </a:extLst>
          </p:cNvPr>
          <p:cNvSpPr>
            <a:spLocks noGrp="1"/>
          </p:cNvSpPr>
          <p:nvPr>
            <p:ph type="sldNum" sz="quarter" idx="12"/>
          </p:nvPr>
        </p:nvSpPr>
        <p:spPr/>
        <p:txBody>
          <a:bodyPr/>
          <a:lstStyle/>
          <a:p>
            <a:fld id="{208B47FD-D320-1949-BB20-F420B8DD3092}" type="slidenum">
              <a:rPr lang="en-US" smtClean="0"/>
              <a:t>‹#›</a:t>
            </a:fld>
            <a:endParaRPr lang="en-US"/>
          </a:p>
        </p:txBody>
      </p:sp>
      <p:sp>
        <p:nvSpPr>
          <p:cNvPr id="10" name="Subtitle 2">
            <a:extLst>
              <a:ext uri="{FF2B5EF4-FFF2-40B4-BE49-F238E27FC236}">
                <a16:creationId xmlns:a16="http://schemas.microsoft.com/office/drawing/2014/main" id="{CD65AC82-54B3-1D54-499E-0C758E5E44C6}"/>
              </a:ext>
            </a:extLst>
          </p:cNvPr>
          <p:cNvSpPr>
            <a:spLocks noGrp="1"/>
          </p:cNvSpPr>
          <p:nvPr>
            <p:ph type="subTitle" idx="1"/>
          </p:nvPr>
        </p:nvSpPr>
        <p:spPr>
          <a:xfrm>
            <a:off x="774825" y="2603406"/>
            <a:ext cx="4427095"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15974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A blue and white background with a white border&#10;&#10;Description automatically generated with medium confidence">
            <a:extLst>
              <a:ext uri="{FF2B5EF4-FFF2-40B4-BE49-F238E27FC236}">
                <a16:creationId xmlns:a16="http://schemas.microsoft.com/office/drawing/2014/main" id="{D1A9AE89-FB79-9825-4BEC-419E26FD6F4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defRPr sz="4200" b="1"/>
            </a:lvl1pPr>
          </a:lstStyle>
          <a:p>
            <a:r>
              <a:rPr lang="en-US"/>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0701495D-828F-4D88-B3BF-EB3B75B8143A}"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2778815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1A9AE89-FB79-9825-4BEC-419E26FD6F45}"/>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defRPr sz="4200" b="1"/>
            </a:lvl1pPr>
          </a:lstStyle>
          <a:p>
            <a:r>
              <a:rPr lang="en-US"/>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7008E7A0-E739-471B-AE02-DF4F3B7F07BE}"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1834107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1A9AE89-FB79-9825-4BEC-419E26FD6F45}"/>
              </a:ext>
            </a:extLst>
          </p:cNvPr>
          <p:cNvPicPr>
            <a:picLocks noChangeAspect="1"/>
          </p:cNvPicPr>
          <p:nvPr userDrawn="1"/>
        </p:nvPicPr>
        <p:blipFill>
          <a:blip r:embed="rId2"/>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4C25478-66CF-C995-C700-5FEC97D6ED77}"/>
              </a:ext>
            </a:extLst>
          </p:cNvPr>
          <p:cNvSpPr>
            <a:spLocks noGrp="1"/>
          </p:cNvSpPr>
          <p:nvPr>
            <p:ph type="title"/>
          </p:nvPr>
        </p:nvSpPr>
        <p:spPr>
          <a:xfrm>
            <a:off x="838200" y="365125"/>
            <a:ext cx="9872050" cy="1325563"/>
          </a:xfrm>
        </p:spPr>
        <p:txBody>
          <a:bodyPr>
            <a:normAutofit/>
          </a:bodyPr>
          <a:lstStyle>
            <a:lvl1pPr>
              <a:defRPr sz="4200" b="1"/>
            </a:lvl1pPr>
          </a:lstStyle>
          <a:p>
            <a:r>
              <a:rPr lang="en-US"/>
              <a:t>Click to edit Master title style</a:t>
            </a:r>
          </a:p>
        </p:txBody>
      </p:sp>
      <p:sp>
        <p:nvSpPr>
          <p:cNvPr id="3" name="Content Placeholder 2">
            <a:extLst>
              <a:ext uri="{FF2B5EF4-FFF2-40B4-BE49-F238E27FC236}">
                <a16:creationId xmlns:a16="http://schemas.microsoft.com/office/drawing/2014/main" id="{7441B5AF-F76A-612A-15D8-647373578145}"/>
              </a:ext>
            </a:extLst>
          </p:cNvPr>
          <p:cNvSpPr>
            <a:spLocks noGrp="1"/>
          </p:cNvSpPr>
          <p:nvPr>
            <p:ph idx="1"/>
          </p:nvPr>
        </p:nvSpPr>
        <p:spPr>
          <a:xfrm>
            <a:off x="838200" y="1825625"/>
            <a:ext cx="9872050" cy="4351338"/>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B28A68-7029-0B8C-E476-CB700732F729}"/>
              </a:ext>
            </a:extLst>
          </p:cNvPr>
          <p:cNvSpPr>
            <a:spLocks noGrp="1"/>
          </p:cNvSpPr>
          <p:nvPr>
            <p:ph type="dt" sz="half" idx="10"/>
          </p:nvPr>
        </p:nvSpPr>
        <p:spPr/>
        <p:txBody>
          <a:bodyPr/>
          <a:lstStyle/>
          <a:p>
            <a:fld id="{1D416B90-D7B1-47C6-B4EC-22FD43BBB014}" type="datetime1">
              <a:rPr lang="en-US" smtClean="0"/>
              <a:t>7/22/24</a:t>
            </a:fld>
            <a:endParaRPr lang="en-US"/>
          </a:p>
        </p:txBody>
      </p:sp>
      <p:sp>
        <p:nvSpPr>
          <p:cNvPr id="5" name="Footer Placeholder 4">
            <a:extLst>
              <a:ext uri="{FF2B5EF4-FFF2-40B4-BE49-F238E27FC236}">
                <a16:creationId xmlns:a16="http://schemas.microsoft.com/office/drawing/2014/main" id="{2C89DDC0-57AD-3131-836E-9F935005E3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F5-DEC8-25E2-6450-9DB5D37BBDCC}"/>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4098150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descr="A blue rectangular object with a black border&#10;&#10;Description automatically generated">
            <a:extLst>
              <a:ext uri="{FF2B5EF4-FFF2-40B4-BE49-F238E27FC236}">
                <a16:creationId xmlns:a16="http://schemas.microsoft.com/office/drawing/2014/main" id="{204C87C6-0692-6929-B600-4B0DD142572E}"/>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FE0E12F-1348-30BD-97D5-E548E39633F6}"/>
              </a:ext>
            </a:extLst>
          </p:cNvPr>
          <p:cNvSpPr>
            <a:spLocks noGrp="1"/>
          </p:cNvSpPr>
          <p:nvPr>
            <p:ph type="title"/>
          </p:nvPr>
        </p:nvSpPr>
        <p:spPr>
          <a:xfrm>
            <a:off x="831850" y="635620"/>
            <a:ext cx="10515600" cy="2499096"/>
          </a:xfrm>
        </p:spPr>
        <p:txBody>
          <a:bodyPr anchor="b">
            <a:normAutofit/>
          </a:bodyPr>
          <a:lstStyle>
            <a:lvl1pPr>
              <a:defRPr sz="5200" b="1">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66C3FA7F-DDCC-AFF3-AAED-73862E0C0FA7}"/>
              </a:ext>
            </a:extLst>
          </p:cNvPr>
          <p:cNvSpPr>
            <a:spLocks noGrp="1"/>
          </p:cNvSpPr>
          <p:nvPr>
            <p:ph type="body" idx="1"/>
          </p:nvPr>
        </p:nvSpPr>
        <p:spPr>
          <a:xfrm>
            <a:off x="831850" y="3281559"/>
            <a:ext cx="10515600" cy="1803397"/>
          </a:xfrm>
        </p:spPr>
        <p:txBody>
          <a:bodyPr/>
          <a:lstStyle>
            <a:lvl1pPr marL="0" indent="0">
              <a:lnSpc>
                <a:spcPct val="100000"/>
              </a:lnSpc>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FDDD2F-223B-8624-42F9-9CDEBB808D92}"/>
              </a:ext>
            </a:extLst>
          </p:cNvPr>
          <p:cNvSpPr>
            <a:spLocks noGrp="1"/>
          </p:cNvSpPr>
          <p:nvPr>
            <p:ph type="dt" sz="half" idx="10"/>
          </p:nvPr>
        </p:nvSpPr>
        <p:spPr/>
        <p:txBody>
          <a:bodyPr/>
          <a:lstStyle/>
          <a:p>
            <a:fld id="{72363B08-1E83-4285-8202-9578053DA02E}" type="datetime1">
              <a:rPr lang="en-US" smtClean="0"/>
              <a:t>7/22/24</a:t>
            </a:fld>
            <a:endParaRPr lang="en-US"/>
          </a:p>
        </p:txBody>
      </p:sp>
      <p:sp>
        <p:nvSpPr>
          <p:cNvPr id="5" name="Footer Placeholder 4">
            <a:extLst>
              <a:ext uri="{FF2B5EF4-FFF2-40B4-BE49-F238E27FC236}">
                <a16:creationId xmlns:a16="http://schemas.microsoft.com/office/drawing/2014/main" id="{2F9B45F2-DA06-F217-7A3B-1412ADA49C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23CFA3-E237-0CF5-2ED7-40DF44FBDFCB}"/>
              </a:ext>
            </a:extLst>
          </p:cNvPr>
          <p:cNvSpPr>
            <a:spLocks noGrp="1"/>
          </p:cNvSpPr>
          <p:nvPr>
            <p:ph type="sldNum" sz="quarter" idx="12"/>
          </p:nvPr>
        </p:nvSpPr>
        <p:spPr/>
        <p:txBody>
          <a:bodyPr/>
          <a:lstStyle/>
          <a:p>
            <a:fld id="{208B47FD-D320-1949-BB20-F420B8DD3092}" type="slidenum">
              <a:rPr lang="en-US" smtClean="0"/>
              <a:t>‹#›</a:t>
            </a:fld>
            <a:endParaRPr lang="en-US"/>
          </a:p>
        </p:txBody>
      </p:sp>
      <p:pic>
        <p:nvPicPr>
          <p:cNvPr id="11" name="Picture 10" descr="A black and white sign with white text&#10;&#10;Description automatically generated">
            <a:extLst>
              <a:ext uri="{FF2B5EF4-FFF2-40B4-BE49-F238E27FC236}">
                <a16:creationId xmlns:a16="http://schemas.microsoft.com/office/drawing/2014/main" id="{37CEDDFC-409F-8D16-5107-F08D70B428F5}"/>
              </a:ext>
            </a:extLst>
          </p:cNvPr>
          <p:cNvPicPr>
            <a:picLocks noChangeAspect="1"/>
          </p:cNvPicPr>
          <p:nvPr userDrawn="1"/>
        </p:nvPicPr>
        <p:blipFill>
          <a:blip r:embed="rId3"/>
          <a:stretch>
            <a:fillRect/>
          </a:stretch>
        </p:blipFill>
        <p:spPr>
          <a:xfrm>
            <a:off x="838201" y="5966234"/>
            <a:ext cx="3317321" cy="617068"/>
          </a:xfrm>
          <a:prstGeom prst="rect">
            <a:avLst/>
          </a:prstGeom>
        </p:spPr>
      </p:pic>
    </p:spTree>
    <p:extLst>
      <p:ext uri="{BB962C8B-B14F-4D97-AF65-F5344CB8AC3E}">
        <p14:creationId xmlns:p14="http://schemas.microsoft.com/office/powerpoint/2010/main" val="290956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F2D7-85E4-66C5-DD2D-9800CFDC091B}"/>
              </a:ext>
            </a:extLst>
          </p:cNvPr>
          <p:cNvSpPr>
            <a:spLocks noGrp="1"/>
          </p:cNvSpPr>
          <p:nvPr>
            <p:ph type="title"/>
          </p:nvPr>
        </p:nvSpPr>
        <p:spPr>
          <a:xfrm>
            <a:off x="839788" y="365125"/>
            <a:ext cx="10515600" cy="1325563"/>
          </a:xfrm>
        </p:spPr>
        <p:txBody>
          <a:bodyPr>
            <a:normAutofit/>
          </a:bodyPr>
          <a:lstStyle>
            <a:lvl1pPr>
              <a:defRPr sz="4200" b="1"/>
            </a:lvl1pPr>
          </a:lstStyle>
          <a:p>
            <a:r>
              <a:rPr lang="en-US"/>
              <a:t>Click to edit Master title style</a:t>
            </a:r>
          </a:p>
        </p:txBody>
      </p:sp>
      <p:sp>
        <p:nvSpPr>
          <p:cNvPr id="3" name="Text Placeholder 2">
            <a:extLst>
              <a:ext uri="{FF2B5EF4-FFF2-40B4-BE49-F238E27FC236}">
                <a16:creationId xmlns:a16="http://schemas.microsoft.com/office/drawing/2014/main" id="{6462AB43-7887-177E-344E-C6F5708F8F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E6C0B61-0B44-1C7F-8181-34FCAC07F119}"/>
              </a:ext>
            </a:extLst>
          </p:cNvPr>
          <p:cNvSpPr>
            <a:spLocks noGrp="1"/>
          </p:cNvSpPr>
          <p:nvPr>
            <p:ph sz="half" idx="2"/>
          </p:nvPr>
        </p:nvSpPr>
        <p:spPr>
          <a:xfrm>
            <a:off x="839788" y="2505075"/>
            <a:ext cx="5157787"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EBD961-B59E-0B7C-654B-4E44A549D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75DE4D-91E2-F2CB-30E6-8E69B2BA6345}"/>
              </a:ext>
            </a:extLst>
          </p:cNvPr>
          <p:cNvSpPr>
            <a:spLocks noGrp="1"/>
          </p:cNvSpPr>
          <p:nvPr>
            <p:ph sz="quarter" idx="4"/>
          </p:nvPr>
        </p:nvSpPr>
        <p:spPr>
          <a:xfrm>
            <a:off x="6172200" y="2505075"/>
            <a:ext cx="5183188" cy="2847510"/>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B1ACB1-9060-03B0-B9F3-05F65B1A7C0A}"/>
              </a:ext>
            </a:extLst>
          </p:cNvPr>
          <p:cNvSpPr>
            <a:spLocks noGrp="1"/>
          </p:cNvSpPr>
          <p:nvPr>
            <p:ph type="dt" sz="half" idx="10"/>
          </p:nvPr>
        </p:nvSpPr>
        <p:spPr/>
        <p:txBody>
          <a:bodyPr/>
          <a:lstStyle/>
          <a:p>
            <a:fld id="{2D07D5CE-F1E5-4055-BEEE-65272FE2E8E0}" type="datetime1">
              <a:rPr lang="en-US" smtClean="0"/>
              <a:t>7/22/24</a:t>
            </a:fld>
            <a:endParaRPr lang="en-US"/>
          </a:p>
        </p:txBody>
      </p:sp>
      <p:sp>
        <p:nvSpPr>
          <p:cNvPr id="8" name="Footer Placeholder 7">
            <a:extLst>
              <a:ext uri="{FF2B5EF4-FFF2-40B4-BE49-F238E27FC236}">
                <a16:creationId xmlns:a16="http://schemas.microsoft.com/office/drawing/2014/main" id="{7C4F8654-55E0-A8DB-519B-32F0888730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52D5E1-3876-EDF3-EB2C-E7FD6BF8F07E}"/>
              </a:ext>
            </a:extLst>
          </p:cNvPr>
          <p:cNvSpPr>
            <a:spLocks noGrp="1"/>
          </p:cNvSpPr>
          <p:nvPr>
            <p:ph type="sldNum" sz="quarter" idx="12"/>
          </p:nvPr>
        </p:nvSpPr>
        <p:spPr/>
        <p:txBody>
          <a:bodyPr/>
          <a:lstStyle/>
          <a:p>
            <a:fld id="{208B47FD-D320-1949-BB20-F420B8DD3092}" type="slidenum">
              <a:rPr lang="en-US" smtClean="0"/>
              <a:t>‹#›</a:t>
            </a:fld>
            <a:endParaRPr lang="en-US"/>
          </a:p>
        </p:txBody>
      </p:sp>
    </p:spTree>
    <p:extLst>
      <p:ext uri="{BB962C8B-B14F-4D97-AF65-F5344CB8AC3E}">
        <p14:creationId xmlns:p14="http://schemas.microsoft.com/office/powerpoint/2010/main" val="3163502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0FC44B-80F7-6EDF-8F5D-BC2AB21375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7FE375-FD48-494C-69A0-5BC9B40F57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010C5A-2349-8141-5242-CE4815CA96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65E4D-CF2C-41F1-8D20-283088EBAB4E}" type="datetime1">
              <a:rPr lang="en-US" smtClean="0"/>
              <a:t>7/22/24</a:t>
            </a:fld>
            <a:endParaRPr lang="en-US"/>
          </a:p>
        </p:txBody>
      </p:sp>
      <p:sp>
        <p:nvSpPr>
          <p:cNvPr id="5" name="Footer Placeholder 4">
            <a:extLst>
              <a:ext uri="{FF2B5EF4-FFF2-40B4-BE49-F238E27FC236}">
                <a16:creationId xmlns:a16="http://schemas.microsoft.com/office/drawing/2014/main" id="{8EB2533F-2EE2-1578-271A-99EA69B769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295847-F435-6C55-9B91-29B13CBA83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8B47FD-D320-1949-BB20-F420B8DD3092}" type="slidenum">
              <a:rPr lang="en-US" smtClean="0"/>
              <a:t>‹#›</a:t>
            </a:fld>
            <a:endParaRPr lang="en-US"/>
          </a:p>
        </p:txBody>
      </p:sp>
    </p:spTree>
    <p:extLst>
      <p:ext uri="{BB962C8B-B14F-4D97-AF65-F5344CB8AC3E}">
        <p14:creationId xmlns:p14="http://schemas.microsoft.com/office/powerpoint/2010/main" val="110479415"/>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60" r:id="rId3"/>
    <p:sldLayoutId id="2147483662" r:id="rId4"/>
    <p:sldLayoutId id="2147483650" r:id="rId5"/>
    <p:sldLayoutId id="2147483661" r:id="rId6"/>
    <p:sldLayoutId id="2147483663" r:id="rId7"/>
    <p:sldLayoutId id="2147483651" r:id="rId8"/>
    <p:sldLayoutId id="2147483653" r:id="rId9"/>
    <p:sldLayoutId id="2147483664" r:id="rId10"/>
    <p:sldLayoutId id="2147483654" r:id="rId11"/>
    <p:sldLayoutId id="2147483655" r:id="rId12"/>
    <p:sldLayoutId id="2147483656" r:id="rId13"/>
    <p:sldLayoutId id="2147483657" r:id="rId14"/>
  </p:sldLayoutIdLst>
  <p:hf hdr="0" ftr="0" dt="0"/>
  <p:txStyles>
    <p:titleStyle>
      <a:lvl1pPr algn="l" defTabSz="914400" rtl="0" eaLnBrk="1" latinLnBrk="0" hangingPunct="1">
        <a:lnSpc>
          <a:spcPct val="90000"/>
        </a:lnSpc>
        <a:spcBef>
          <a:spcPct val="0"/>
        </a:spcBef>
        <a:buNone/>
        <a:defRPr sz="4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1111B-A4F2-A3AB-EAF4-15C278F833C0}"/>
              </a:ext>
            </a:extLst>
          </p:cNvPr>
          <p:cNvSpPr>
            <a:spLocks noGrp="1"/>
          </p:cNvSpPr>
          <p:nvPr>
            <p:ph type="ctrTitle"/>
          </p:nvPr>
        </p:nvSpPr>
        <p:spPr>
          <a:xfrm>
            <a:off x="838199" y="1835722"/>
            <a:ext cx="10217727" cy="2022750"/>
          </a:xfrm>
        </p:spPr>
        <p:txBody>
          <a:bodyPr/>
          <a:lstStyle/>
          <a:p>
            <a:r>
              <a:rPr lang="en-US"/>
              <a:t>Field of Study Data</a:t>
            </a:r>
          </a:p>
        </p:txBody>
      </p:sp>
      <p:sp>
        <p:nvSpPr>
          <p:cNvPr id="3" name="Subtitle 2">
            <a:extLst>
              <a:ext uri="{FF2B5EF4-FFF2-40B4-BE49-F238E27FC236}">
                <a16:creationId xmlns:a16="http://schemas.microsoft.com/office/drawing/2014/main" id="{9CA9705B-4582-B2DA-F8CF-0EC38D9AECD4}"/>
              </a:ext>
            </a:extLst>
          </p:cNvPr>
          <p:cNvSpPr>
            <a:spLocks noGrp="1"/>
          </p:cNvSpPr>
          <p:nvPr>
            <p:ph type="subTitle" idx="1"/>
          </p:nvPr>
        </p:nvSpPr>
        <p:spPr/>
        <p:txBody>
          <a:bodyPr vert="horz" lIns="91440" tIns="45720" rIns="91440" bIns="45720" rtlCol="0" anchor="t">
            <a:normAutofit/>
          </a:bodyPr>
          <a:lstStyle/>
          <a:p>
            <a:r>
              <a:rPr lang="en-US" sz="2800" b="1" dirty="0"/>
              <a:t>Activity 3</a:t>
            </a:r>
          </a:p>
        </p:txBody>
      </p:sp>
    </p:spTree>
    <p:extLst>
      <p:ext uri="{BB962C8B-B14F-4D97-AF65-F5344CB8AC3E}">
        <p14:creationId xmlns:p14="http://schemas.microsoft.com/office/powerpoint/2010/main" val="2397730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a:t>Comparison Analysis Activity</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872050" cy="4351338"/>
          </a:xfrm>
        </p:spPr>
        <p:txBody>
          <a:bodyPr vert="horz" lIns="91440" tIns="45720" rIns="91440" bIns="45720" rtlCol="0" anchor="t">
            <a:normAutofit lnSpcReduction="10000"/>
          </a:bodyPr>
          <a:lstStyle/>
          <a:p>
            <a:pPr marL="0" indent="0">
              <a:lnSpc>
                <a:spcPct val="120000"/>
              </a:lnSpc>
              <a:buNone/>
            </a:pPr>
            <a:r>
              <a:rPr lang="en-US" b="1" dirty="0">
                <a:solidFill>
                  <a:schemeClr val="accent1"/>
                </a:solidFill>
              </a:rPr>
              <a:t>Step 2</a:t>
            </a:r>
            <a:r>
              <a:rPr lang="en-US" dirty="0">
                <a:solidFill>
                  <a:schemeClr val="accent1"/>
                </a:solidFill>
              </a:rPr>
              <a:t>:</a:t>
            </a:r>
            <a:r>
              <a:rPr lang="en-US" dirty="0">
                <a:solidFill>
                  <a:schemeClr val="accent6">
                    <a:lumMod val="75000"/>
                  </a:schemeClr>
                </a:solidFill>
              </a:rPr>
              <a:t> </a:t>
            </a:r>
          </a:p>
          <a:p>
            <a:pPr>
              <a:lnSpc>
                <a:spcPct val="120000"/>
              </a:lnSpc>
            </a:pPr>
            <a:r>
              <a:rPr lang="en-US" dirty="0"/>
              <a:t>Choose a field of study to explore based on your unique interests. </a:t>
            </a:r>
          </a:p>
          <a:p>
            <a:pPr>
              <a:lnSpc>
                <a:spcPct val="120000"/>
              </a:lnSpc>
            </a:pPr>
            <a:r>
              <a:rPr lang="en-US" dirty="0"/>
              <a:t>Choose four-five schools from the list to add to the comparison feature. </a:t>
            </a:r>
          </a:p>
          <a:p>
            <a:pPr>
              <a:lnSpc>
                <a:spcPct val="120000"/>
              </a:lnSpc>
            </a:pPr>
            <a:r>
              <a:rPr lang="en-US" dirty="0"/>
              <a:t>Based on your interests, needs, and goals, use the Compare Feature to identify your top field(s) of study and write those in your handout.</a:t>
            </a:r>
          </a:p>
          <a:p>
            <a:endParaRPr lang="en-US" dirty="0"/>
          </a:p>
        </p:txBody>
      </p:sp>
      <p:sp>
        <p:nvSpPr>
          <p:cNvPr id="5" name="Slide Number Placeholder 2">
            <a:extLst>
              <a:ext uri="{FF2B5EF4-FFF2-40B4-BE49-F238E27FC236}">
                <a16:creationId xmlns:a16="http://schemas.microsoft.com/office/drawing/2014/main" id="{6BF67722-EAA3-A0DA-BE77-E98FB89DEC0B}"/>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10</a:t>
            </a:fld>
            <a:endParaRPr lang="en-US">
              <a:solidFill>
                <a:sysClr val="windowText" lastClr="000000"/>
              </a:solidFill>
            </a:endParaRPr>
          </a:p>
        </p:txBody>
      </p:sp>
    </p:spTree>
    <p:extLst>
      <p:ext uri="{BB962C8B-B14F-4D97-AF65-F5344CB8AC3E}">
        <p14:creationId xmlns:p14="http://schemas.microsoft.com/office/powerpoint/2010/main" val="3507983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a:t>Comparison Analysis Activity</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872050" cy="4351338"/>
          </a:xfrm>
        </p:spPr>
        <p:txBody>
          <a:bodyPr vert="horz" lIns="91440" tIns="45720" rIns="91440" bIns="45720" rtlCol="0" anchor="t">
            <a:normAutofit/>
          </a:bodyPr>
          <a:lstStyle/>
          <a:p>
            <a:pPr marL="0" indent="0">
              <a:lnSpc>
                <a:spcPct val="120000"/>
              </a:lnSpc>
              <a:buNone/>
            </a:pPr>
            <a:r>
              <a:rPr lang="en-US" b="1" dirty="0">
                <a:solidFill>
                  <a:schemeClr val="accent1"/>
                </a:solidFill>
              </a:rPr>
              <a:t>Step 3</a:t>
            </a:r>
            <a:r>
              <a:rPr lang="en-US" dirty="0">
                <a:solidFill>
                  <a:schemeClr val="accent1"/>
                </a:solidFill>
              </a:rPr>
              <a:t>: </a:t>
            </a:r>
            <a:endParaRPr lang="en-US" dirty="0">
              <a:solidFill>
                <a:schemeClr val="accent6">
                  <a:lumMod val="75000"/>
                </a:schemeClr>
              </a:solidFill>
            </a:endParaRPr>
          </a:p>
          <a:p>
            <a:pPr>
              <a:lnSpc>
                <a:spcPct val="120000"/>
              </a:lnSpc>
            </a:pPr>
            <a:r>
              <a:rPr lang="en-US" dirty="0"/>
              <a:t>Use each school’s Scorecard to find additional information about your chosen field of study and the school that can be used to help you make an informed decision based on your top priorities. </a:t>
            </a:r>
          </a:p>
          <a:p>
            <a:pPr marL="0" indent="0">
              <a:lnSpc>
                <a:spcPct val="120000"/>
              </a:lnSpc>
              <a:buNone/>
            </a:pPr>
            <a:r>
              <a:rPr lang="en-US" b="1" dirty="0">
                <a:solidFill>
                  <a:schemeClr val="accent1"/>
                </a:solidFill>
              </a:rPr>
              <a:t>Step 4</a:t>
            </a:r>
            <a:r>
              <a:rPr lang="en-US" dirty="0">
                <a:solidFill>
                  <a:schemeClr val="accent1"/>
                </a:solidFill>
              </a:rPr>
              <a:t>: </a:t>
            </a:r>
            <a:endParaRPr lang="en-US" dirty="0">
              <a:solidFill>
                <a:schemeClr val="accent1"/>
              </a:solidFill>
              <a:cs typeface="Arial"/>
            </a:endParaRPr>
          </a:p>
          <a:p>
            <a:pPr>
              <a:lnSpc>
                <a:spcPct val="120000"/>
              </a:lnSpc>
            </a:pPr>
            <a:r>
              <a:rPr lang="en-US" dirty="0"/>
              <a:t>Respond to the questions on the back of your handout.</a:t>
            </a:r>
          </a:p>
        </p:txBody>
      </p:sp>
      <p:sp>
        <p:nvSpPr>
          <p:cNvPr id="5" name="Slide Number Placeholder 2">
            <a:extLst>
              <a:ext uri="{FF2B5EF4-FFF2-40B4-BE49-F238E27FC236}">
                <a16:creationId xmlns:a16="http://schemas.microsoft.com/office/drawing/2014/main" id="{A32E0A0C-5E92-9EA1-1862-C1C7D18EC38F}"/>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11</a:t>
            </a:fld>
            <a:endParaRPr lang="en-US">
              <a:solidFill>
                <a:sysClr val="windowText" lastClr="000000"/>
              </a:solidFill>
            </a:endParaRPr>
          </a:p>
        </p:txBody>
      </p:sp>
    </p:spTree>
    <p:extLst>
      <p:ext uri="{BB962C8B-B14F-4D97-AF65-F5344CB8AC3E}">
        <p14:creationId xmlns:p14="http://schemas.microsoft.com/office/powerpoint/2010/main" val="3656245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BB108-6C9F-9BE9-49A8-C821304051E8}"/>
              </a:ext>
            </a:extLst>
          </p:cNvPr>
          <p:cNvSpPr>
            <a:spLocks noGrp="1"/>
          </p:cNvSpPr>
          <p:nvPr>
            <p:ph type="title"/>
          </p:nvPr>
        </p:nvSpPr>
        <p:spPr/>
        <p:txBody>
          <a:bodyPr/>
          <a:lstStyle/>
          <a:p>
            <a:pPr algn="ctr"/>
            <a:r>
              <a:rPr lang="en-US"/>
              <a:t>Closing</a:t>
            </a:r>
          </a:p>
        </p:txBody>
      </p:sp>
      <p:sp>
        <p:nvSpPr>
          <p:cNvPr id="3" name="Content Placeholder 2">
            <a:extLst>
              <a:ext uri="{FF2B5EF4-FFF2-40B4-BE49-F238E27FC236}">
                <a16:creationId xmlns:a16="http://schemas.microsoft.com/office/drawing/2014/main" id="{7E689F0D-09FF-B4AF-5ED9-E62986143129}"/>
              </a:ext>
            </a:extLst>
          </p:cNvPr>
          <p:cNvSpPr>
            <a:spLocks noGrp="1"/>
          </p:cNvSpPr>
          <p:nvPr>
            <p:ph sz="half" idx="2"/>
          </p:nvPr>
        </p:nvSpPr>
        <p:spPr>
          <a:xfrm>
            <a:off x="6533206" y="1454056"/>
            <a:ext cx="5181600" cy="4845144"/>
          </a:xfrm>
        </p:spPr>
        <p:txBody>
          <a:bodyPr vert="horz" lIns="91440" tIns="45720" rIns="91440" bIns="45720" rtlCol="0" anchor="t">
            <a:normAutofit fontScale="92500"/>
          </a:bodyPr>
          <a:lstStyle/>
          <a:p>
            <a:pPr>
              <a:lnSpc>
                <a:spcPct val="110000"/>
              </a:lnSpc>
              <a:spcBef>
                <a:spcPts val="600"/>
              </a:spcBef>
              <a:spcAft>
                <a:spcPts val="600"/>
              </a:spcAft>
            </a:pPr>
            <a:r>
              <a:rPr lang="en-US" sz="2800" dirty="0"/>
              <a:t>What did you find useful with the comparison feature? </a:t>
            </a:r>
          </a:p>
          <a:p>
            <a:pPr>
              <a:lnSpc>
                <a:spcPct val="110000"/>
              </a:lnSpc>
              <a:spcBef>
                <a:spcPts val="600"/>
              </a:spcBef>
              <a:spcAft>
                <a:spcPts val="600"/>
              </a:spcAft>
            </a:pPr>
            <a:r>
              <a:rPr lang="en-US" sz="2800" dirty="0"/>
              <a:t>What implications does this data have on your college </a:t>
            </a:r>
            <a:r>
              <a:rPr lang="en-US" dirty="0"/>
              <a:t>searches</a:t>
            </a:r>
            <a:r>
              <a:rPr lang="en-US" sz="2800" dirty="0"/>
              <a:t>?</a:t>
            </a:r>
            <a:endParaRPr lang="en-US" sz="2800">
              <a:cs typeface="Arial"/>
            </a:endParaRPr>
          </a:p>
          <a:p>
            <a:pPr>
              <a:lnSpc>
                <a:spcPct val="110000"/>
              </a:lnSpc>
              <a:spcBef>
                <a:spcPts val="600"/>
              </a:spcBef>
              <a:spcAft>
                <a:spcPts val="600"/>
              </a:spcAft>
            </a:pPr>
            <a:r>
              <a:rPr lang="en-US" sz="2800" dirty="0"/>
              <a:t>How could you use the comparison </a:t>
            </a:r>
            <a:r>
              <a:rPr lang="en-US" dirty="0"/>
              <a:t>data</a:t>
            </a:r>
            <a:r>
              <a:rPr lang="en-US" sz="2800" dirty="0"/>
              <a:t> to make decisions about college?</a:t>
            </a:r>
          </a:p>
          <a:p>
            <a:pPr>
              <a:lnSpc>
                <a:spcPct val="110000"/>
              </a:lnSpc>
              <a:spcBef>
                <a:spcPts val="600"/>
              </a:spcBef>
              <a:spcAft>
                <a:spcPts val="600"/>
              </a:spcAft>
            </a:pPr>
            <a:r>
              <a:rPr lang="en-US" dirty="0"/>
              <a:t>What questions do you still have?</a:t>
            </a:r>
            <a:endParaRPr lang="en-US" sz="2800" dirty="0"/>
          </a:p>
          <a:p>
            <a:endParaRPr lang="en-US" dirty="0"/>
          </a:p>
        </p:txBody>
      </p:sp>
      <p:pic>
        <p:nvPicPr>
          <p:cNvPr id="5" name="Picture 4">
            <a:extLst>
              <a:ext uri="{FF2B5EF4-FFF2-40B4-BE49-F238E27FC236}">
                <a16:creationId xmlns:a16="http://schemas.microsoft.com/office/drawing/2014/main" id="{7390AE92-2D9E-8D99-B5C9-70BFBBB18476}"/>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459051" y="2515592"/>
            <a:ext cx="3085726" cy="3085726"/>
          </a:xfrm>
          <a:prstGeom prst="rect">
            <a:avLst/>
          </a:prstGeom>
        </p:spPr>
      </p:pic>
      <p:sp>
        <p:nvSpPr>
          <p:cNvPr id="6" name="Slide Number Placeholder 2">
            <a:extLst>
              <a:ext uri="{FF2B5EF4-FFF2-40B4-BE49-F238E27FC236}">
                <a16:creationId xmlns:a16="http://schemas.microsoft.com/office/drawing/2014/main" id="{2C3FDE97-CB90-A426-B46A-52BFDCFE720E}"/>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12</a:t>
            </a:fld>
            <a:endParaRPr lang="en-US">
              <a:solidFill>
                <a:sysClr val="windowText" lastClr="000000"/>
              </a:solidFill>
            </a:endParaRPr>
          </a:p>
        </p:txBody>
      </p:sp>
    </p:spTree>
    <p:extLst>
      <p:ext uri="{BB962C8B-B14F-4D97-AF65-F5344CB8AC3E}">
        <p14:creationId xmlns:p14="http://schemas.microsoft.com/office/powerpoint/2010/main" val="2666600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940B8-DC83-F885-566C-53B237FD05EE}"/>
              </a:ext>
            </a:extLst>
          </p:cNvPr>
          <p:cNvSpPr>
            <a:spLocks noGrp="1"/>
          </p:cNvSpPr>
          <p:nvPr>
            <p:ph type="title"/>
          </p:nvPr>
        </p:nvSpPr>
        <p:spPr/>
        <p:txBody>
          <a:bodyPr/>
          <a:lstStyle/>
          <a:p>
            <a:r>
              <a:rPr lang="en-US"/>
              <a:t>Learning Objectives</a:t>
            </a:r>
          </a:p>
        </p:txBody>
      </p:sp>
      <p:sp>
        <p:nvSpPr>
          <p:cNvPr id="6" name="Content Placeholder 5">
            <a:extLst>
              <a:ext uri="{FF2B5EF4-FFF2-40B4-BE49-F238E27FC236}">
                <a16:creationId xmlns:a16="http://schemas.microsoft.com/office/drawing/2014/main" id="{6F22492E-DE60-405A-AAFD-70742EE23594}"/>
              </a:ext>
            </a:extLst>
          </p:cNvPr>
          <p:cNvSpPr>
            <a:spLocks noGrp="1"/>
          </p:cNvSpPr>
          <p:nvPr>
            <p:ph idx="1"/>
          </p:nvPr>
        </p:nvSpPr>
        <p:spPr/>
        <p:txBody>
          <a:bodyPr vert="horz" lIns="91440" tIns="45720" rIns="91440" bIns="45720" rtlCol="0" anchor="t">
            <a:normAutofit/>
          </a:bodyPr>
          <a:lstStyle/>
          <a:p>
            <a:r>
              <a:rPr lang="en-US"/>
              <a:t>Locate fields of study data within the College Scorecard. </a:t>
            </a:r>
          </a:p>
          <a:p>
            <a:r>
              <a:rPr lang="en-US" dirty="0"/>
              <a:t>Evaluate how outcomes for the same fields of study differ across institutions and how this can be used to make an informed decision about college.</a:t>
            </a:r>
            <a:endParaRPr lang="en-US" dirty="0">
              <a:cs typeface="Arial"/>
            </a:endParaRPr>
          </a:p>
          <a:p>
            <a:endParaRPr lang="en-US" dirty="0">
              <a:cs typeface="Arial"/>
            </a:endParaRPr>
          </a:p>
        </p:txBody>
      </p:sp>
      <p:sp>
        <p:nvSpPr>
          <p:cNvPr id="4" name="Slide Number Placeholder 2">
            <a:extLst>
              <a:ext uri="{FF2B5EF4-FFF2-40B4-BE49-F238E27FC236}">
                <a16:creationId xmlns:a16="http://schemas.microsoft.com/office/drawing/2014/main" id="{84F2E57D-BB9D-63D6-5F8C-0F2C0EC1AE8C}"/>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2</a:t>
            </a:fld>
            <a:endParaRPr lang="en-US">
              <a:solidFill>
                <a:sysClr val="windowText" lastClr="000000"/>
              </a:solidFill>
            </a:endParaRPr>
          </a:p>
        </p:txBody>
      </p:sp>
    </p:spTree>
    <p:extLst>
      <p:ext uri="{BB962C8B-B14F-4D97-AF65-F5344CB8AC3E}">
        <p14:creationId xmlns:p14="http://schemas.microsoft.com/office/powerpoint/2010/main" val="3856378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5516B-E747-7490-A588-8ECA0F75B2F6}"/>
              </a:ext>
            </a:extLst>
          </p:cNvPr>
          <p:cNvSpPr>
            <a:spLocks noGrp="1"/>
          </p:cNvSpPr>
          <p:nvPr>
            <p:ph type="title"/>
          </p:nvPr>
        </p:nvSpPr>
        <p:spPr>
          <a:xfrm>
            <a:off x="566594" y="1063368"/>
            <a:ext cx="4711575" cy="1690464"/>
          </a:xfrm>
        </p:spPr>
        <p:txBody>
          <a:bodyPr>
            <a:normAutofit/>
          </a:bodyPr>
          <a:lstStyle/>
          <a:p>
            <a:pPr algn="ctr"/>
            <a:r>
              <a:rPr lang="en-US" b="1"/>
              <a:t>Group Activator</a:t>
            </a:r>
          </a:p>
        </p:txBody>
      </p:sp>
      <p:sp>
        <p:nvSpPr>
          <p:cNvPr id="3" name="Content Placeholder 2">
            <a:extLst>
              <a:ext uri="{FF2B5EF4-FFF2-40B4-BE49-F238E27FC236}">
                <a16:creationId xmlns:a16="http://schemas.microsoft.com/office/drawing/2014/main" id="{CA6864CD-9725-14BC-6A26-BF18876A86FB}"/>
              </a:ext>
            </a:extLst>
          </p:cNvPr>
          <p:cNvSpPr>
            <a:spLocks noGrp="1"/>
          </p:cNvSpPr>
          <p:nvPr>
            <p:ph sz="half" idx="2"/>
          </p:nvPr>
        </p:nvSpPr>
        <p:spPr>
          <a:xfrm>
            <a:off x="6578926" y="1343684"/>
            <a:ext cx="5046480" cy="4714215"/>
          </a:xfrm>
        </p:spPr>
        <p:txBody>
          <a:bodyPr vert="horz" lIns="91440" tIns="45720" rIns="91440" bIns="45720" rtlCol="0" anchor="t">
            <a:normAutofit lnSpcReduction="10000"/>
          </a:bodyPr>
          <a:lstStyle/>
          <a:p>
            <a:pPr>
              <a:spcBef>
                <a:spcPts val="600"/>
              </a:spcBef>
              <a:spcAft>
                <a:spcPts val="600"/>
              </a:spcAft>
            </a:pPr>
            <a:r>
              <a:rPr lang="en-US" dirty="0"/>
              <a:t>What are fields of study?</a:t>
            </a:r>
            <a:endParaRPr lang="en-US">
              <a:cs typeface="Arial"/>
            </a:endParaRPr>
          </a:p>
          <a:p>
            <a:pPr>
              <a:spcBef>
                <a:spcPts val="600"/>
              </a:spcBef>
              <a:spcAft>
                <a:spcPts val="600"/>
              </a:spcAft>
            </a:pPr>
            <a:r>
              <a:rPr lang="en-US" dirty="0"/>
              <a:t>What are some similarities and differences you might expect between fields of study at various schools?</a:t>
            </a:r>
          </a:p>
          <a:p>
            <a:pPr>
              <a:spcBef>
                <a:spcPts val="600"/>
              </a:spcBef>
              <a:spcAft>
                <a:spcPts val="600"/>
              </a:spcAft>
            </a:pPr>
            <a:r>
              <a:rPr lang="en-US" dirty="0">
                <a:cs typeface="Arial"/>
              </a:rPr>
              <a:t>What factors may contribute to those differences?</a:t>
            </a:r>
          </a:p>
          <a:p>
            <a:pPr>
              <a:spcBef>
                <a:spcPts val="600"/>
              </a:spcBef>
              <a:spcAft>
                <a:spcPts val="600"/>
              </a:spcAft>
            </a:pPr>
            <a:r>
              <a:rPr lang="en-US" dirty="0">
                <a:cs typeface="Arial"/>
              </a:rPr>
              <a:t>Why is it important to consider field of study information?</a:t>
            </a:r>
            <a:endParaRPr lang="en-US" dirty="0"/>
          </a:p>
        </p:txBody>
      </p:sp>
      <p:pic>
        <p:nvPicPr>
          <p:cNvPr id="4" name="Picture 3">
            <a:extLst>
              <a:ext uri="{FF2B5EF4-FFF2-40B4-BE49-F238E27FC236}">
                <a16:creationId xmlns:a16="http://schemas.microsoft.com/office/drawing/2014/main" id="{74051C52-4C46-7195-005C-D25632C8799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459051" y="2515592"/>
            <a:ext cx="3085726" cy="3085726"/>
          </a:xfrm>
          <a:prstGeom prst="rect">
            <a:avLst/>
          </a:prstGeom>
        </p:spPr>
      </p:pic>
      <p:sp>
        <p:nvSpPr>
          <p:cNvPr id="6" name="Slide Number Placeholder 2">
            <a:extLst>
              <a:ext uri="{FF2B5EF4-FFF2-40B4-BE49-F238E27FC236}">
                <a16:creationId xmlns:a16="http://schemas.microsoft.com/office/drawing/2014/main" id="{C05D2079-01D2-3B6B-2E0E-3F5769BC2BF5}"/>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3</a:t>
            </a:fld>
            <a:endParaRPr lang="en-US">
              <a:solidFill>
                <a:sysClr val="windowText" lastClr="000000"/>
              </a:solidFill>
            </a:endParaRPr>
          </a:p>
        </p:txBody>
      </p:sp>
    </p:spTree>
    <p:extLst>
      <p:ext uri="{BB962C8B-B14F-4D97-AF65-F5344CB8AC3E}">
        <p14:creationId xmlns:p14="http://schemas.microsoft.com/office/powerpoint/2010/main" val="2040846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AA36-B630-E6EC-9FDE-E334FB96A12B}"/>
              </a:ext>
            </a:extLst>
          </p:cNvPr>
          <p:cNvSpPr>
            <a:spLocks noGrp="1"/>
          </p:cNvSpPr>
          <p:nvPr>
            <p:ph type="title"/>
          </p:nvPr>
        </p:nvSpPr>
        <p:spPr>
          <a:xfrm>
            <a:off x="757423" y="1241676"/>
            <a:ext cx="10515600" cy="2499096"/>
          </a:xfrm>
        </p:spPr>
        <p:txBody>
          <a:bodyPr/>
          <a:lstStyle/>
          <a:p>
            <a:r>
              <a:rPr lang="en-US"/>
              <a:t>Understanding How to Use the Comparison Feature</a:t>
            </a:r>
          </a:p>
        </p:txBody>
      </p:sp>
      <p:sp>
        <p:nvSpPr>
          <p:cNvPr id="3" name="Slide Number Placeholder 2">
            <a:extLst>
              <a:ext uri="{FF2B5EF4-FFF2-40B4-BE49-F238E27FC236}">
                <a16:creationId xmlns:a16="http://schemas.microsoft.com/office/drawing/2014/main" id="{48D56571-57E7-5DF6-5056-995C9891F11C}"/>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4</a:t>
            </a:fld>
            <a:endParaRPr lang="en-US"/>
          </a:p>
        </p:txBody>
      </p:sp>
    </p:spTree>
    <p:extLst>
      <p:ext uri="{BB962C8B-B14F-4D97-AF65-F5344CB8AC3E}">
        <p14:creationId xmlns:p14="http://schemas.microsoft.com/office/powerpoint/2010/main" val="3445872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dirty="0"/>
              <a:t>Comparison Feature</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872050" cy="4351338"/>
          </a:xfrm>
        </p:spPr>
        <p:txBody>
          <a:bodyPr>
            <a:normAutofit/>
          </a:bodyPr>
          <a:lstStyle/>
          <a:p>
            <a:r>
              <a:rPr lang="en-US" dirty="0"/>
              <a:t>Compare up to 10 schools</a:t>
            </a:r>
          </a:p>
          <a:p>
            <a:r>
              <a:rPr lang="en-US" dirty="0"/>
              <a:t>Compare up to 10 fields of study</a:t>
            </a:r>
          </a:p>
          <a:p>
            <a:r>
              <a:rPr lang="en-US" dirty="0"/>
              <a:t>If you have a list of schools you are interested in, search by school and add schools to the Compare Schools List</a:t>
            </a:r>
          </a:p>
          <a:p>
            <a:r>
              <a:rPr lang="en-US" dirty="0"/>
              <a:t>If you want to explore schools based on the fields of study, search by field of study, then add schools to compare by fields of study. </a:t>
            </a:r>
          </a:p>
          <a:p>
            <a:endParaRPr lang="en-US" dirty="0"/>
          </a:p>
          <a:p>
            <a:endParaRPr lang="en-US" dirty="0"/>
          </a:p>
          <a:p>
            <a:endParaRPr lang="en-US" dirty="0"/>
          </a:p>
        </p:txBody>
      </p:sp>
      <p:sp>
        <p:nvSpPr>
          <p:cNvPr id="5" name="Slide Number Placeholder 2">
            <a:extLst>
              <a:ext uri="{FF2B5EF4-FFF2-40B4-BE49-F238E27FC236}">
                <a16:creationId xmlns:a16="http://schemas.microsoft.com/office/drawing/2014/main" id="{4BA28A73-5A26-BA22-55E8-ED63B24D4A0E}"/>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5</a:t>
            </a:fld>
            <a:endParaRPr lang="en-US">
              <a:solidFill>
                <a:sysClr val="windowText" lastClr="000000"/>
              </a:solidFill>
            </a:endParaRPr>
          </a:p>
        </p:txBody>
      </p:sp>
    </p:spTree>
    <p:extLst>
      <p:ext uri="{BB962C8B-B14F-4D97-AF65-F5344CB8AC3E}">
        <p14:creationId xmlns:p14="http://schemas.microsoft.com/office/powerpoint/2010/main" val="492748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721B4-B627-F08D-0E97-C02D8EECE6D2}"/>
              </a:ext>
            </a:extLst>
          </p:cNvPr>
          <p:cNvSpPr>
            <a:spLocks noGrp="1"/>
          </p:cNvSpPr>
          <p:nvPr>
            <p:ph type="title"/>
          </p:nvPr>
        </p:nvSpPr>
        <p:spPr/>
        <p:txBody>
          <a:bodyPr/>
          <a:lstStyle/>
          <a:p>
            <a:r>
              <a:rPr lang="en-US"/>
              <a:t>Let’s Explore </a:t>
            </a:r>
          </a:p>
        </p:txBody>
      </p:sp>
      <p:pic>
        <p:nvPicPr>
          <p:cNvPr id="5" name="Picture 4" descr="College Scorecard Logo.">
            <a:extLst>
              <a:ext uri="{FF2B5EF4-FFF2-40B4-BE49-F238E27FC236}">
                <a16:creationId xmlns:a16="http://schemas.microsoft.com/office/drawing/2014/main" id="{69FE5C87-B9C9-CD65-4BA9-2DE4C46E6458}"/>
              </a:ext>
            </a:extLst>
          </p:cNvPr>
          <p:cNvPicPr>
            <a:picLocks noChangeAspect="1"/>
          </p:cNvPicPr>
          <p:nvPr/>
        </p:nvPicPr>
        <p:blipFill>
          <a:blip r:embed="rId3"/>
          <a:stretch>
            <a:fillRect/>
          </a:stretch>
        </p:blipFill>
        <p:spPr>
          <a:xfrm>
            <a:off x="838200" y="2692008"/>
            <a:ext cx="6085114" cy="1178050"/>
          </a:xfrm>
          <a:prstGeom prst="rect">
            <a:avLst/>
          </a:prstGeom>
        </p:spPr>
      </p:pic>
      <p:sp>
        <p:nvSpPr>
          <p:cNvPr id="4" name="Slide Number Placeholder 2">
            <a:extLst>
              <a:ext uri="{FF2B5EF4-FFF2-40B4-BE49-F238E27FC236}">
                <a16:creationId xmlns:a16="http://schemas.microsoft.com/office/drawing/2014/main" id="{E5180FE9-C0C7-B4C6-92A7-E653CE74470D}"/>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6</a:t>
            </a:fld>
            <a:endParaRPr lang="en-US">
              <a:solidFill>
                <a:sysClr val="windowText" lastClr="000000"/>
              </a:solidFill>
            </a:endParaRPr>
          </a:p>
        </p:txBody>
      </p:sp>
    </p:spTree>
    <p:extLst>
      <p:ext uri="{BB962C8B-B14F-4D97-AF65-F5344CB8AC3E}">
        <p14:creationId xmlns:p14="http://schemas.microsoft.com/office/powerpoint/2010/main" val="4173680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6ABF53-F694-7224-8B20-644F30F44D59}"/>
              </a:ext>
            </a:extLst>
          </p:cNvPr>
          <p:cNvSpPr>
            <a:spLocks noGrp="1"/>
          </p:cNvSpPr>
          <p:nvPr>
            <p:ph type="title"/>
          </p:nvPr>
        </p:nvSpPr>
        <p:spPr>
          <a:xfrm>
            <a:off x="730625" y="130688"/>
            <a:ext cx="9872050" cy="1075905"/>
          </a:xfrm>
        </p:spPr>
        <p:txBody>
          <a:bodyPr/>
          <a:lstStyle/>
          <a:p>
            <a:r>
              <a:rPr lang="en-US" dirty="0"/>
              <a:t>Key Data Metrics</a:t>
            </a:r>
          </a:p>
        </p:txBody>
      </p:sp>
      <p:graphicFrame>
        <p:nvGraphicFramePr>
          <p:cNvPr id="6" name="Table 6">
            <a:extLst>
              <a:ext uri="{FF2B5EF4-FFF2-40B4-BE49-F238E27FC236}">
                <a16:creationId xmlns:a16="http://schemas.microsoft.com/office/drawing/2014/main" id="{38218A51-C280-D61F-4AF9-7F540ED8E6EA}"/>
              </a:ext>
            </a:extLst>
          </p:cNvPr>
          <p:cNvGraphicFramePr>
            <a:graphicFrameLocks noGrp="1"/>
          </p:cNvGraphicFramePr>
          <p:nvPr>
            <p:extLst>
              <p:ext uri="{D42A27DB-BD31-4B8C-83A1-F6EECF244321}">
                <p14:modId xmlns:p14="http://schemas.microsoft.com/office/powerpoint/2010/main" val="1522370115"/>
              </p:ext>
            </p:extLst>
          </p:nvPr>
        </p:nvGraphicFramePr>
        <p:xfrm>
          <a:off x="730625" y="1475534"/>
          <a:ext cx="10331824" cy="4266859"/>
        </p:xfrm>
        <a:graphic>
          <a:graphicData uri="http://schemas.openxmlformats.org/drawingml/2006/table">
            <a:tbl>
              <a:tblPr firstRow="1" bandRow="1">
                <a:tableStyleId>{912C8C85-51F0-491E-9774-3900AFEF0FD7}</a:tableStyleId>
              </a:tblPr>
              <a:tblGrid>
                <a:gridCol w="2478740">
                  <a:extLst>
                    <a:ext uri="{9D8B030D-6E8A-4147-A177-3AD203B41FA5}">
                      <a16:colId xmlns:a16="http://schemas.microsoft.com/office/drawing/2014/main" val="446010938"/>
                    </a:ext>
                  </a:extLst>
                </a:gridCol>
                <a:gridCol w="7853084">
                  <a:extLst>
                    <a:ext uri="{9D8B030D-6E8A-4147-A177-3AD203B41FA5}">
                      <a16:colId xmlns:a16="http://schemas.microsoft.com/office/drawing/2014/main" val="3737663083"/>
                    </a:ext>
                  </a:extLst>
                </a:gridCol>
              </a:tblGrid>
              <a:tr h="616568">
                <a:tc>
                  <a:txBody>
                    <a:bodyPr/>
                    <a:lstStyle/>
                    <a:p>
                      <a:r>
                        <a:rPr lang="en-US" sz="2200" dirty="0">
                          <a:solidFill>
                            <a:schemeClr val="bg1"/>
                          </a:solidFill>
                        </a:rPr>
                        <a:t>Key Term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r>
                        <a:rPr lang="en-US" sz="2200" dirty="0">
                          <a:solidFill>
                            <a:schemeClr val="bg1"/>
                          </a:solidFill>
                        </a:rPr>
                        <a:t>Description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178070626"/>
                  </a:ext>
                </a:extLst>
              </a:tr>
              <a:tr h="686957">
                <a:tc>
                  <a:txBody>
                    <a:bodyPr/>
                    <a:lstStyle/>
                    <a:p>
                      <a:r>
                        <a:rPr lang="en-US" dirty="0"/>
                        <a:t>Median Earnings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700" dirty="0"/>
                        <a:t>The median annual earnings of students four years after graduation. Only data from students who received federal financial aid are included in the calculation.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8907451"/>
                  </a:ext>
                </a:extLst>
              </a:tr>
              <a:tr h="661001">
                <a:tc>
                  <a:txBody>
                    <a:bodyPr/>
                    <a:lstStyle/>
                    <a:p>
                      <a:r>
                        <a:rPr lang="en-US" dirty="0"/>
                        <a:t>Monthly Earnings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r>
                        <a:rPr lang="en-US" sz="1700" dirty="0"/>
                        <a:t>The median annual earnings divided by 12 for students who received federal aid.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690692549"/>
                  </a:ext>
                </a:extLst>
              </a:tr>
              <a:tr h="694051">
                <a:tc>
                  <a:txBody>
                    <a:bodyPr/>
                    <a:lstStyle/>
                    <a:p>
                      <a:r>
                        <a:rPr lang="en-US" dirty="0"/>
                        <a:t>Median Total Debt After Graduation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700" dirty="0"/>
                        <a:t>The median cumulative federal debt of federal loan borrowers who graduated in the indicated field of study.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2655515"/>
                  </a:ext>
                </a:extLst>
              </a:tr>
              <a:tr h="962849">
                <a:tc>
                  <a:txBody>
                    <a:bodyPr/>
                    <a:lstStyle/>
                    <a:p>
                      <a:r>
                        <a:rPr lang="en-US" dirty="0"/>
                        <a:t>Monthly Loan Payment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r>
                        <a:rPr lang="en-US" sz="1700" dirty="0"/>
                        <a:t>The median monthly loan payment for student borrowers who graduated in the indicated field of study, based only on federal loan debt originated at the school awarding the credential, if it were repaid over 10 years at a 4.99% interest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91680052"/>
                  </a:ext>
                </a:extLst>
              </a:tr>
              <a:tr h="645433">
                <a:tc>
                  <a:txBody>
                    <a:bodyPr/>
                    <a:lstStyle/>
                    <a:p>
                      <a:r>
                        <a:rPr lang="en-US" dirty="0"/>
                        <a:t>Number of Graduates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700" dirty="0"/>
                        <a:t>The total number of students, including those who did and those who did not receive federal financial aid, who graduated in this field of study.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68343615"/>
                  </a:ext>
                </a:extLst>
              </a:tr>
            </a:tbl>
          </a:graphicData>
        </a:graphic>
      </p:graphicFrame>
      <p:sp>
        <p:nvSpPr>
          <p:cNvPr id="3" name="Slide Number Placeholder 2">
            <a:extLst>
              <a:ext uri="{FF2B5EF4-FFF2-40B4-BE49-F238E27FC236}">
                <a16:creationId xmlns:a16="http://schemas.microsoft.com/office/drawing/2014/main" id="{E4FE10CD-CB2A-C59A-7114-FF28B143B71A}"/>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7</a:t>
            </a:fld>
            <a:endParaRPr lang="en-US">
              <a:solidFill>
                <a:sysClr val="windowText" lastClr="000000"/>
              </a:solidFill>
            </a:endParaRPr>
          </a:p>
        </p:txBody>
      </p:sp>
    </p:spTree>
    <p:extLst>
      <p:ext uri="{BB962C8B-B14F-4D97-AF65-F5344CB8AC3E}">
        <p14:creationId xmlns:p14="http://schemas.microsoft.com/office/powerpoint/2010/main" val="523459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EAA36-B630-E6EC-9FDE-E334FB96A12B}"/>
              </a:ext>
            </a:extLst>
          </p:cNvPr>
          <p:cNvSpPr>
            <a:spLocks noGrp="1"/>
          </p:cNvSpPr>
          <p:nvPr>
            <p:ph type="title"/>
          </p:nvPr>
        </p:nvSpPr>
        <p:spPr>
          <a:xfrm>
            <a:off x="757423" y="1241676"/>
            <a:ext cx="10515600" cy="2499096"/>
          </a:xfrm>
        </p:spPr>
        <p:txBody>
          <a:bodyPr/>
          <a:lstStyle/>
          <a:p>
            <a:r>
              <a:rPr lang="en-US"/>
              <a:t>College Scorecard Comparison Analysis</a:t>
            </a:r>
          </a:p>
        </p:txBody>
      </p:sp>
      <p:sp>
        <p:nvSpPr>
          <p:cNvPr id="3" name="Slide Number Placeholder 2">
            <a:extLst>
              <a:ext uri="{FF2B5EF4-FFF2-40B4-BE49-F238E27FC236}">
                <a16:creationId xmlns:a16="http://schemas.microsoft.com/office/drawing/2014/main" id="{60638EDC-283F-A2CF-8E02-3D855F63BC87}"/>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t>8</a:t>
            </a:fld>
            <a:endParaRPr lang="en-US"/>
          </a:p>
        </p:txBody>
      </p:sp>
    </p:spTree>
    <p:extLst>
      <p:ext uri="{BB962C8B-B14F-4D97-AF65-F5344CB8AC3E}">
        <p14:creationId xmlns:p14="http://schemas.microsoft.com/office/powerpoint/2010/main" val="189041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475DD-7122-FAAF-E1CA-03830A767D12}"/>
              </a:ext>
            </a:extLst>
          </p:cNvPr>
          <p:cNvSpPr>
            <a:spLocks noGrp="1"/>
          </p:cNvSpPr>
          <p:nvPr>
            <p:ph type="title"/>
          </p:nvPr>
        </p:nvSpPr>
        <p:spPr/>
        <p:txBody>
          <a:bodyPr/>
          <a:lstStyle/>
          <a:p>
            <a:r>
              <a:rPr lang="en-US"/>
              <a:t>Comparison Analysis Activity</a:t>
            </a:r>
          </a:p>
        </p:txBody>
      </p:sp>
      <p:sp>
        <p:nvSpPr>
          <p:cNvPr id="3" name="Content Placeholder 2">
            <a:extLst>
              <a:ext uri="{FF2B5EF4-FFF2-40B4-BE49-F238E27FC236}">
                <a16:creationId xmlns:a16="http://schemas.microsoft.com/office/drawing/2014/main" id="{53B19D7A-A0AA-1F1A-A03E-6AADB62DCC00}"/>
              </a:ext>
            </a:extLst>
          </p:cNvPr>
          <p:cNvSpPr>
            <a:spLocks noGrp="1"/>
          </p:cNvSpPr>
          <p:nvPr>
            <p:ph idx="1"/>
          </p:nvPr>
        </p:nvSpPr>
        <p:spPr>
          <a:xfrm>
            <a:off x="838200" y="1690688"/>
            <a:ext cx="9872050" cy="4351338"/>
          </a:xfrm>
        </p:spPr>
        <p:txBody>
          <a:bodyPr vert="horz" lIns="91440" tIns="45720" rIns="91440" bIns="45720" rtlCol="0" anchor="t">
            <a:normAutofit fontScale="92500" lnSpcReduction="20000"/>
          </a:bodyPr>
          <a:lstStyle/>
          <a:p>
            <a:pPr marL="0" indent="0">
              <a:lnSpc>
                <a:spcPct val="120000"/>
              </a:lnSpc>
              <a:buNone/>
            </a:pPr>
            <a:r>
              <a:rPr lang="en-US" b="1" dirty="0">
                <a:solidFill>
                  <a:schemeClr val="accent1"/>
                </a:solidFill>
              </a:rPr>
              <a:t>Task:</a:t>
            </a:r>
          </a:p>
          <a:p>
            <a:pPr marL="0" indent="0">
              <a:lnSpc>
                <a:spcPct val="120000"/>
              </a:lnSpc>
              <a:buNone/>
            </a:pPr>
            <a:r>
              <a:rPr lang="en-US" dirty="0"/>
              <a:t>You will engage in an activity to determine which program(s) most closely align to your individual interests, needs, and goals. </a:t>
            </a:r>
          </a:p>
          <a:p>
            <a:pPr marL="0" indent="0">
              <a:lnSpc>
                <a:spcPct val="120000"/>
              </a:lnSpc>
              <a:buNone/>
            </a:pPr>
            <a:r>
              <a:rPr lang="en-US" sz="2600" b="1" dirty="0">
                <a:solidFill>
                  <a:schemeClr val="accent1"/>
                </a:solidFill>
              </a:rPr>
              <a:t>Step 1</a:t>
            </a:r>
            <a:r>
              <a:rPr lang="en-US" sz="2600" dirty="0">
                <a:solidFill>
                  <a:schemeClr val="accent1"/>
                </a:solidFill>
              </a:rPr>
              <a:t>:</a:t>
            </a:r>
            <a:r>
              <a:rPr lang="en-US" sz="2600" dirty="0">
                <a:solidFill>
                  <a:schemeClr val="accent6">
                    <a:lumMod val="75000"/>
                  </a:schemeClr>
                </a:solidFill>
              </a:rPr>
              <a:t> </a:t>
            </a:r>
            <a:endParaRPr lang="en-US" sz="2600" dirty="0">
              <a:solidFill>
                <a:schemeClr val="accent6">
                  <a:lumMod val="75000"/>
                </a:schemeClr>
              </a:solidFill>
              <a:cs typeface="Arial"/>
            </a:endParaRPr>
          </a:p>
          <a:p>
            <a:pPr>
              <a:lnSpc>
                <a:spcPct val="120000"/>
              </a:lnSpc>
            </a:pPr>
            <a:r>
              <a:rPr lang="en-US" sz="2600" dirty="0"/>
              <a:t>Think about your interests and goals for the future. </a:t>
            </a:r>
          </a:p>
          <a:p>
            <a:pPr>
              <a:lnSpc>
                <a:spcPct val="120000"/>
              </a:lnSpc>
            </a:pPr>
            <a:r>
              <a:rPr lang="en-US" sz="2600" dirty="0"/>
              <a:t>What are your top goals for the future? </a:t>
            </a:r>
          </a:p>
          <a:p>
            <a:pPr>
              <a:lnSpc>
                <a:spcPct val="120000"/>
              </a:lnSpc>
            </a:pPr>
            <a:r>
              <a:rPr lang="en-US" sz="2600" dirty="0"/>
              <a:t>Based on those goals, what field of study are you interested in majoring in?</a:t>
            </a:r>
          </a:p>
          <a:p>
            <a:pPr>
              <a:lnSpc>
                <a:spcPct val="120000"/>
              </a:lnSpc>
            </a:pPr>
            <a:r>
              <a:rPr lang="en-US" sz="2600" dirty="0"/>
              <a:t>Record your responses in the handout.</a:t>
            </a:r>
          </a:p>
          <a:p>
            <a:endParaRPr lang="en-US" dirty="0"/>
          </a:p>
          <a:p>
            <a:endParaRPr lang="en-US" dirty="0"/>
          </a:p>
        </p:txBody>
      </p:sp>
      <p:sp>
        <p:nvSpPr>
          <p:cNvPr id="5" name="Slide Number Placeholder 2">
            <a:extLst>
              <a:ext uri="{FF2B5EF4-FFF2-40B4-BE49-F238E27FC236}">
                <a16:creationId xmlns:a16="http://schemas.microsoft.com/office/drawing/2014/main" id="{46FE4881-4E30-6C2F-C3CC-71AAECA5ADD9}"/>
              </a:ext>
            </a:extLst>
          </p:cNvPr>
          <p:cNvSpPr>
            <a:spLocks noGrp="1"/>
          </p:cNvSpPr>
          <p:nvPr>
            <p:ph type="sldNum" sz="quarter" idx="12"/>
          </p:nvPr>
        </p:nvSpPr>
        <p:spPr>
          <a:xfrm>
            <a:off x="9448800" y="6492875"/>
            <a:ext cx="2743200" cy="365125"/>
          </a:xfrm>
        </p:spPr>
        <p:txBody>
          <a:bodyPr rIns="274320" bIns="274320"/>
          <a:lstStyle/>
          <a:p>
            <a:fld id="{208B47FD-D320-1949-BB20-F420B8DD3092}" type="slidenum">
              <a:rPr lang="en-US" smtClean="0">
                <a:solidFill>
                  <a:sysClr val="windowText" lastClr="000000"/>
                </a:solidFill>
              </a:rPr>
              <a:t>9</a:t>
            </a:fld>
            <a:endParaRPr lang="en-US">
              <a:solidFill>
                <a:sysClr val="windowText" lastClr="000000"/>
              </a:solidFill>
            </a:endParaRPr>
          </a:p>
        </p:txBody>
      </p:sp>
    </p:spTree>
    <p:extLst>
      <p:ext uri="{BB962C8B-B14F-4D97-AF65-F5344CB8AC3E}">
        <p14:creationId xmlns:p14="http://schemas.microsoft.com/office/powerpoint/2010/main" val="1532435658"/>
      </p:ext>
    </p:extLst>
  </p:cSld>
  <p:clrMapOvr>
    <a:masterClrMapping/>
  </p:clrMapOvr>
</p:sld>
</file>

<file path=ppt/theme/theme1.xml><?xml version="1.0" encoding="utf-8"?>
<a:theme xmlns:a="http://schemas.openxmlformats.org/drawingml/2006/main" name="Office Theme">
  <a:themeElements>
    <a:clrScheme name="College Scorecard">
      <a:dk1>
        <a:srgbClr val="000000"/>
      </a:dk1>
      <a:lt1>
        <a:srgbClr val="FFFFFF"/>
      </a:lt1>
      <a:dk2>
        <a:srgbClr val="0F264E"/>
      </a:dk2>
      <a:lt2>
        <a:srgbClr val="EFF1F5"/>
      </a:lt2>
      <a:accent1>
        <a:srgbClr val="0369A2"/>
      </a:accent1>
      <a:accent2>
        <a:srgbClr val="7AD88B"/>
      </a:accent2>
      <a:accent3>
        <a:srgbClr val="FEF9EA"/>
      </a:accent3>
      <a:accent4>
        <a:srgbClr val="FFC000"/>
      </a:accent4>
      <a:accent5>
        <a:srgbClr val="5B9BD5"/>
      </a:accent5>
      <a:accent6>
        <a:srgbClr val="047D4A"/>
      </a:accent6>
      <a:hlink>
        <a:srgbClr val="1269E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9F0E93537208468DD2F6ED19386321" ma:contentTypeVersion="17" ma:contentTypeDescription="Create a new document." ma:contentTypeScope="" ma:versionID="3f83ab26eefd52019531416474c7fd2e">
  <xsd:schema xmlns:xsd="http://www.w3.org/2001/XMLSchema" xmlns:xs="http://www.w3.org/2001/XMLSchema" xmlns:p="http://schemas.microsoft.com/office/2006/metadata/properties" xmlns:ns2="2bbd4f8d-2a65-4a5d-8f3e-fbba9d52cdf6" xmlns:ns3="78d48902-1308-491c-b0e8-47d7793e044a" targetNamespace="http://schemas.microsoft.com/office/2006/metadata/properties" ma:root="true" ma:fieldsID="9e06b8f9d74a8800ccb28f577d72ff5b" ns2:_="" ns3:_="">
    <xsd:import namespace="2bbd4f8d-2a65-4a5d-8f3e-fbba9d52cdf6"/>
    <xsd:import namespace="78d48902-1308-491c-b0e8-47d7793e044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bd4f8d-2a65-4a5d-8f3e-fbba9d52cd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3b40f3a-84d0-4acf-ad34-a39173ff9cc9" ma:termSetId="09814cd3-568e-fe90-9814-8d621ff8fb84" ma:anchorId="fba54fb3-c3e1-fe81-a776-ca4b69148c4d" ma:open="true" ma:isKeyword="false">
      <xsd:complexType>
        <xsd:sequence>
          <xsd:element ref="pc:Terms" minOccurs="0" maxOccurs="1"/>
        </xsd:sequence>
      </xsd:complexType>
    </xsd:element>
    <xsd:element name="MediaServiceDateTaken" ma:index="24"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d48902-1308-491c-b0e8-47d7793e044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6278662-2d00-4a71-a630-0fd80164f29d}" ma:internalName="TaxCatchAll" ma:showField="CatchAllData" ma:web="78d48902-1308-491c-b0e8-47d7793e04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bbd4f8d-2a65-4a5d-8f3e-fbba9d52cdf6">
      <Terms xmlns="http://schemas.microsoft.com/office/infopath/2007/PartnerControls"/>
    </lcf76f155ced4ddcb4097134ff3c332f>
    <TaxCatchAll xmlns="78d48902-1308-491c-b0e8-47d7793e044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3D716F-3714-4E72-9558-6732D7387D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bd4f8d-2a65-4a5d-8f3e-fbba9d52cdf6"/>
    <ds:schemaRef ds:uri="78d48902-1308-491c-b0e8-47d7793e04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B4CF0F-5E89-4800-8D56-BC47FB2B97F1}">
  <ds:schemaRefs>
    <ds:schemaRef ds:uri="2bbd4f8d-2a65-4a5d-8f3e-fbba9d52cdf6"/>
    <ds:schemaRef ds:uri="78d48902-1308-491c-b0e8-47d7793e044a"/>
    <ds:schemaRef ds:uri="http://schemas.microsoft.com/office/2006/documentManagement/types"/>
    <ds:schemaRef ds:uri="http://purl.org/dc/dcmitype/"/>
    <ds:schemaRef ds:uri="http://purl.org/dc/elements/1.1/"/>
    <ds:schemaRef ds:uri="http://purl.org/dc/terms/"/>
    <ds:schemaRef ds:uri="http://schemas.openxmlformats.org/package/2006/metadata/core-properties"/>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9C81298-EF7B-4AA4-81DD-B317918991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Macintosh PowerPoint</Application>
  <PresentationFormat>Widescreen</PresentationFormat>
  <Paragraphs>88</Paragraphs>
  <Slides>12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Symbol</vt:lpstr>
      <vt:lpstr>Office Theme</vt:lpstr>
      <vt:lpstr>Field of Study Data</vt:lpstr>
      <vt:lpstr>Learning Objectives</vt:lpstr>
      <vt:lpstr>Group Activator</vt:lpstr>
      <vt:lpstr>Understanding How to Use the Comparison Feature</vt:lpstr>
      <vt:lpstr>Comparison Feature</vt:lpstr>
      <vt:lpstr>Let’s Explore </vt:lpstr>
      <vt:lpstr>Key Data Metrics</vt:lpstr>
      <vt:lpstr>College Scorecard Comparison Analysis</vt:lpstr>
      <vt:lpstr>Comparison Analysis Activity</vt:lpstr>
      <vt:lpstr>Comparison Analysis Activity</vt:lpstr>
      <vt:lpstr>Comparison Analysis Activity</vt:lpstr>
      <vt:lpstr>Closing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3: Field of Study Data</dc:title>
  <dc:subject>College Scorecard</dc:subject>
  <dc:creator>U.S. Department of Education</dc:creator>
  <cp:keywords>College Scorecard</cp:keywords>
  <dc:description>College Scorecard Website Training</dc:description>
  <cp:lastModifiedBy/>
  <cp:revision>29</cp:revision>
  <dcterms:created xsi:type="dcterms:W3CDTF">2023-12-18T20:24:00Z</dcterms:created>
  <dcterms:modified xsi:type="dcterms:W3CDTF">2024-07-22T23:30:10Z</dcterms:modified>
  <cp:category>College Scorecard</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0x010100E99F0E93537208468DD2F6ED19386321</vt:lpwstr>
  </property>
  <property fmtid="{D5CDD505-2E9C-101B-9397-08002B2CF9AE}" pid="3" name="MediaServiceImageTags">
    <vt:lpwstr/>
  </property>
</Properties>
</file>