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69" r:id="rId5"/>
    <p:sldId id="273" r:id="rId6"/>
    <p:sldId id="274" r:id="rId7"/>
    <p:sldId id="263" r:id="rId8"/>
    <p:sldId id="265" r:id="rId9"/>
    <p:sldId id="31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26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26"/>
  </p:normalViewPr>
  <p:slideViewPr>
    <p:cSldViewPr snapToGrid="0">
      <p:cViewPr varScale="1">
        <p:scale>
          <a:sx n="102" d="100"/>
          <a:sy n="102" d="100"/>
        </p:scale>
        <p:origin x="192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ls, Nicole" userId="S::jmills@rti.org::635ffad0-149b-4734-875d-ab8f60d68deb" providerId="AD" clId="Web-{47C086B0-785C-B69F-772E-CCB940AD29A1}"/>
    <pc:docChg chg="modSld">
      <pc:chgData name="Mills, Nicole" userId="S::jmills@rti.org::635ffad0-149b-4734-875d-ab8f60d68deb" providerId="AD" clId="Web-{47C086B0-785C-B69F-772E-CCB940AD29A1}" dt="2024-03-18T17:46:20.807" v="5" actId="20577"/>
      <pc:docMkLst>
        <pc:docMk/>
      </pc:docMkLst>
      <pc:sldChg chg="modSp">
        <pc:chgData name="Mills, Nicole" userId="S::jmills@rti.org::635ffad0-149b-4734-875d-ab8f60d68deb" providerId="AD" clId="Web-{47C086B0-785C-B69F-772E-CCB940AD29A1}" dt="2024-03-18T17:46:20.807" v="5" actId="20577"/>
        <pc:sldMkLst>
          <pc:docMk/>
          <pc:sldMk cId="3140608240" sldId="269"/>
        </pc:sldMkLst>
        <pc:spChg chg="mod">
          <ac:chgData name="Mills, Nicole" userId="S::jmills@rti.org::635ffad0-149b-4734-875d-ab8f60d68deb" providerId="AD" clId="Web-{47C086B0-785C-B69F-772E-CCB940AD29A1}" dt="2024-03-18T17:46:20.807" v="5" actId="20577"/>
          <ac:spMkLst>
            <pc:docMk/>
            <pc:sldMk cId="3140608240" sldId="269"/>
            <ac:spMk id="3" creationId="{9CA9705B-4582-B2DA-F8CF-0EC38D9AECD4}"/>
          </ac:spMkLst>
        </pc:spChg>
      </pc:sldChg>
    </pc:docChg>
  </pc:docChgLst>
  <pc:docChgLst>
    <pc:chgData name="Mills, Nicole" userId="S::jmills@rti.org::635ffad0-149b-4734-875d-ab8f60d68deb" providerId="AD" clId="Web-{0F7B14C4-170F-384B-2F74-00F0D058D0A1}"/>
    <pc:docChg chg="modSld">
      <pc:chgData name="Mills, Nicole" userId="S::jmills@rti.org::635ffad0-149b-4734-875d-ab8f60d68deb" providerId="AD" clId="Web-{0F7B14C4-170F-384B-2F74-00F0D058D0A1}" dt="2024-05-13T13:23:06.201" v="1" actId="20577"/>
      <pc:docMkLst>
        <pc:docMk/>
      </pc:docMkLst>
      <pc:sldChg chg="modSp">
        <pc:chgData name="Mills, Nicole" userId="S::jmills@rti.org::635ffad0-149b-4734-875d-ab8f60d68deb" providerId="AD" clId="Web-{0F7B14C4-170F-384B-2F74-00F0D058D0A1}" dt="2024-05-13T13:23:06.201" v="1" actId="20577"/>
        <pc:sldMkLst>
          <pc:docMk/>
          <pc:sldMk cId="1963934130" sldId="265"/>
        </pc:sldMkLst>
        <pc:spChg chg="mod">
          <ac:chgData name="Mills, Nicole" userId="S::jmills@rti.org::635ffad0-149b-4734-875d-ab8f60d68deb" providerId="AD" clId="Web-{0F7B14C4-170F-384B-2F74-00F0D058D0A1}" dt="2024-05-13T13:23:06.201" v="1" actId="20577"/>
          <ac:spMkLst>
            <pc:docMk/>
            <pc:sldMk cId="1963934130" sldId="265"/>
            <ac:spMk id="3" creationId="{163B697E-23D9-1A2B-1FE1-32A102E863F7}"/>
          </ac:spMkLst>
        </pc:spChg>
      </pc:sldChg>
    </pc:docChg>
  </pc:docChgLst>
  <pc:docChgLst>
    <pc:chgData name="Traverso, Pablo" userId="b9b276b4-3145-4f9a-8563-b133bb430f6f" providerId="ADAL" clId="{166A17E2-41CA-9244-8B12-EA111A78EF42}"/>
    <pc:docChg chg="modSld">
      <pc:chgData name="Traverso, Pablo" userId="b9b276b4-3145-4f9a-8563-b133bb430f6f" providerId="ADAL" clId="{166A17E2-41CA-9244-8B12-EA111A78EF42}" dt="2024-07-22T23:31:48.479" v="1" actId="962"/>
      <pc:docMkLst>
        <pc:docMk/>
      </pc:docMkLst>
      <pc:sldChg chg="modSp mod">
        <pc:chgData name="Traverso, Pablo" userId="b9b276b4-3145-4f9a-8563-b133bb430f6f" providerId="ADAL" clId="{166A17E2-41CA-9244-8B12-EA111A78EF42}" dt="2024-07-22T23:31:44.704" v="0" actId="962"/>
        <pc:sldMkLst>
          <pc:docMk/>
          <pc:sldMk cId="3381655471" sldId="274"/>
        </pc:sldMkLst>
        <pc:picChg chg="mod">
          <ac:chgData name="Traverso, Pablo" userId="b9b276b4-3145-4f9a-8563-b133bb430f6f" providerId="ADAL" clId="{166A17E2-41CA-9244-8B12-EA111A78EF42}" dt="2024-07-22T23:31:44.704" v="0" actId="962"/>
          <ac:picMkLst>
            <pc:docMk/>
            <pc:sldMk cId="3381655471" sldId="274"/>
            <ac:picMk id="4" creationId="{53E67AAA-83AD-2FBD-8161-18C64FAA8E31}"/>
          </ac:picMkLst>
        </pc:picChg>
      </pc:sldChg>
      <pc:sldChg chg="modSp mod">
        <pc:chgData name="Traverso, Pablo" userId="b9b276b4-3145-4f9a-8563-b133bb430f6f" providerId="ADAL" clId="{166A17E2-41CA-9244-8B12-EA111A78EF42}" dt="2024-07-22T23:31:48.479" v="1" actId="962"/>
        <pc:sldMkLst>
          <pc:docMk/>
          <pc:sldMk cId="2203443431" sldId="310"/>
        </pc:sldMkLst>
        <pc:picChg chg="mod">
          <ac:chgData name="Traverso, Pablo" userId="b9b276b4-3145-4f9a-8563-b133bb430f6f" providerId="ADAL" clId="{166A17E2-41CA-9244-8B12-EA111A78EF42}" dt="2024-07-22T23:31:48.479" v="1" actId="962"/>
          <ac:picMkLst>
            <pc:docMk/>
            <pc:sldMk cId="2203443431" sldId="310"/>
            <ac:picMk id="5" creationId="{B6B61C44-6DF5-A646-D70E-BEA6C94F0A3C}"/>
          </ac:picMkLst>
        </pc:picChg>
      </pc:sldChg>
    </pc:docChg>
  </pc:docChgLst>
  <pc:docChgLst>
    <pc:chgData name="Mills, Nicole" userId="635ffad0-149b-4734-875d-ab8f60d68deb" providerId="ADAL" clId="{0F7C8DFB-2B6F-4A8A-AEBD-26CA0C037764}"/>
    <pc:docChg chg="modSld">
      <pc:chgData name="Mills, Nicole" userId="635ffad0-149b-4734-875d-ab8f60d68deb" providerId="ADAL" clId="{0F7C8DFB-2B6F-4A8A-AEBD-26CA0C037764}" dt="2024-01-16T19:53:19.855" v="79" actId="20577"/>
      <pc:docMkLst>
        <pc:docMk/>
      </pc:docMkLst>
      <pc:sldChg chg="modSp mod">
        <pc:chgData name="Mills, Nicole" userId="635ffad0-149b-4734-875d-ab8f60d68deb" providerId="ADAL" clId="{0F7C8DFB-2B6F-4A8A-AEBD-26CA0C037764}" dt="2024-01-16T19:52:27.097" v="76" actId="20577"/>
        <pc:sldMkLst>
          <pc:docMk/>
          <pc:sldMk cId="1146964461" sldId="273"/>
        </pc:sldMkLst>
        <pc:spChg chg="mod">
          <ac:chgData name="Mills, Nicole" userId="635ffad0-149b-4734-875d-ab8f60d68deb" providerId="ADAL" clId="{0F7C8DFB-2B6F-4A8A-AEBD-26CA0C037764}" dt="2024-01-16T19:52:27.097" v="76" actId="20577"/>
          <ac:spMkLst>
            <pc:docMk/>
            <pc:sldMk cId="1146964461" sldId="273"/>
            <ac:spMk id="6" creationId="{6F22492E-DE60-405A-AAFD-70742EE23594}"/>
          </ac:spMkLst>
        </pc:spChg>
      </pc:sldChg>
      <pc:sldChg chg="modSp mod">
        <pc:chgData name="Mills, Nicole" userId="635ffad0-149b-4734-875d-ab8f60d68deb" providerId="ADAL" clId="{0F7C8DFB-2B6F-4A8A-AEBD-26CA0C037764}" dt="2024-01-16T19:53:19.855" v="79" actId="20577"/>
        <pc:sldMkLst>
          <pc:docMk/>
          <pc:sldMk cId="2203443431" sldId="310"/>
        </pc:sldMkLst>
        <pc:spChg chg="mod">
          <ac:chgData name="Mills, Nicole" userId="635ffad0-149b-4734-875d-ab8f60d68deb" providerId="ADAL" clId="{0F7C8DFB-2B6F-4A8A-AEBD-26CA0C037764}" dt="2024-01-16T19:53:19.855" v="79" actId="20577"/>
          <ac:spMkLst>
            <pc:docMk/>
            <pc:sldMk cId="2203443431" sldId="310"/>
            <ac:spMk id="3" creationId="{A15ED02C-34EB-C35E-B02E-737C30E69F7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7C3DA-0C03-4BBC-AD68-65B732305E00}" type="datetimeFigureOut">
              <a:rPr lang="en-US" smtClean="0"/>
              <a:t>7/22/24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523D7-948A-4473-8CAD-E78394F12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737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Welcome participants to the training and introduce yourself.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523D7-948A-4473-8CAD-E78394F1261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751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523D7-948A-4473-8CAD-E78394F1261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86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523D7-948A-4473-8CAD-E78394F126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081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4426E22-2A88-01CF-584F-17D76C81F8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1647B22E-9727-CE73-37C4-230DA2B16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967836"/>
            <a:ext cx="9144000" cy="1655762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73785F-8FEF-4A4C-1009-E7AC6BCD8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4870D-420E-484B-9222-EC018F9D8F71}" type="datetime1">
              <a:rPr lang="en-US" smtClean="0"/>
              <a:t>7/22/24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25776-A085-D176-C2A2-210DB3F3D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15828F-B564-1DCB-9054-58EEDCAD1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47FD-D320-1949-BB20-F420B8DD309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73CA3A-FC17-CD28-A6B3-1EA5A9A8F81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835722"/>
            <a:ext cx="9144000" cy="2022750"/>
          </a:xfrm>
        </p:spPr>
        <p:txBody>
          <a:bodyPr anchor="b">
            <a:noAutofit/>
          </a:bodyPr>
          <a:lstStyle>
            <a:lvl1pPr algn="l">
              <a:defRPr sz="5200" b="1"/>
            </a:lvl1pPr>
          </a:lstStyle>
          <a:p>
            <a:r>
              <a:rPr lang="en-US"/>
              <a:t>Counselor and </a:t>
            </a:r>
            <a:r>
              <a:rPr lang="en-US" err="1"/>
              <a:t>AdvisorCo</a:t>
            </a:r>
            <a:r>
              <a:rPr lang="en-US"/>
              <a:t> Training </a:t>
            </a:r>
          </a:p>
        </p:txBody>
      </p:sp>
      <p:pic>
        <p:nvPicPr>
          <p:cNvPr id="10" name="Picture 9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18635E71-07D5-B6EC-88D0-2B868C6F091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8200" y="323386"/>
            <a:ext cx="4191000" cy="779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525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0F2D7-85E4-66C5-DD2D-9800CFDC0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62AB43-7887-177E-344E-C6F5708F8F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6C0B61-0B44-1C7F-8181-34FCAC07F1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28475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EBD961-B59E-0B7C-654B-4E44A549D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75DE4D-91E2-F2CB-30E6-8E69B2BA63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8475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B1ACB1-9060-03B0-B9F3-05F65B1A7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E384F-22BE-1C43-A559-82AAB9304961}" type="datetime1">
              <a:rPr lang="en-US" smtClean="0"/>
              <a:t>7/22/24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4F8654-55E0-A8DB-519B-32F088873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52D5E1-3876-EDF3-EB2C-E7FD6BF8F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47FD-D320-1949-BB20-F420B8DD3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503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47664-832A-65D4-4AF7-F2575F89C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0CBCB1-03CB-5C99-6324-86A2D76DD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48A23-2261-B841-9DE7-8B4DAA93C9DF}" type="datetime1">
              <a:rPr lang="en-US" smtClean="0"/>
              <a:t>7/22/24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C55C1C-1052-32B9-A2ED-0BEF97B00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F63E0F-3930-A240-DAB6-7B508D34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47FD-D320-1949-BB20-F420B8DD3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589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27E2C9-B438-C67C-4462-BE02FD146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924D-E822-5B47-87C2-1529D22F729B}" type="datetime1">
              <a:rPr lang="en-US" smtClean="0"/>
              <a:t>7/22/24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5B1DEA-67B6-761E-DEC8-9E09D2EDF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B0313C-D542-80BF-A1C1-7E4A4FEB2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47FD-D320-1949-BB20-F420B8DD3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447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BFF52-AFFB-6F11-D1D0-400BE25DE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FA081-19D2-C68C-EB0C-558F56A21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D5D36B-C085-3233-3794-E0C67AFD14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86D2E2-D91F-3C4B-686B-863E9A3E9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B78A-E81D-9E40-B276-270C11AEEC27}" type="datetime1">
              <a:rPr lang="en-US" smtClean="0"/>
              <a:t>7/22/24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722EAF-EF98-F26A-5320-DDE1EE8C8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A989DD-A087-438B-E884-0625D27A0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47FD-D320-1949-BB20-F420B8DD3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4879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08BCE-C7A1-0B2F-CFB3-E2429CA8C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874292-301F-BA8F-A288-8959639836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C3CF75-5E55-79A4-6152-D63F82E648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5C8661-0286-2C56-A044-9C8E8D826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9801-460A-9340-B57E-55BC5EB4DD91}" type="datetime1">
              <a:rPr lang="en-US" smtClean="0"/>
              <a:t>7/22/24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7B2AED-AAAD-C757-75D3-571DC5EAD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2A736-4E06-3468-E3F9-4BAB856A6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47FD-D320-1949-BB20-F420B8DD3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592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&#10;&#10;Description automatically generated">
            <a:extLst>
              <a:ext uri="{FF2B5EF4-FFF2-40B4-BE49-F238E27FC236}">
                <a16:creationId xmlns:a16="http://schemas.microsoft.com/office/drawing/2014/main" id="{9FBF3DC6-6E1A-D771-747E-DE37342589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1D55579-BA25-F4B1-B4E3-D54BFC9CB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825" y="1098456"/>
            <a:ext cx="4376295" cy="1325563"/>
          </a:xfrm>
        </p:spPr>
        <p:txBody>
          <a:bodyPr>
            <a:noAutofit/>
          </a:bodyPr>
          <a:lstStyle>
            <a:lvl1pPr>
              <a:defRPr sz="4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E383D6-0B8C-6DE0-7E44-C1667F90BD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33206" y="1098456"/>
            <a:ext cx="5181600" cy="4351338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>
                <a:solidFill>
                  <a:schemeClr val="bg1"/>
                </a:solidFill>
              </a:defRPr>
            </a:lvl2pPr>
            <a:lvl3pPr>
              <a:lnSpc>
                <a:spcPct val="100000"/>
              </a:lnSpc>
              <a:defRPr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defRPr>
                <a:solidFill>
                  <a:schemeClr val="bg1"/>
                </a:solidFill>
              </a:defRPr>
            </a:lvl4pPr>
            <a:lvl5pPr>
              <a:lnSpc>
                <a:spcPct val="100000"/>
              </a:lnSpc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2559A4-8CE4-5A04-2733-B74E79A72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CBE7C-7472-A045-A301-0C90F2F5030F}" type="datetime1">
              <a:rPr lang="en-US" smtClean="0"/>
              <a:t>7/22/24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5CDCF6-24F8-D2FB-606C-9B3E8B208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2B37D-3D9B-BB65-BE94-8BBA9544E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47FD-D320-1949-BB20-F420B8DD309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D65AC82-54B3-1D54-499E-0C758E5E44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4825" y="2603406"/>
            <a:ext cx="4376295" cy="1655762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26622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FBF3DC6-6E1A-D771-747E-DE37342589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1D55579-BA25-F4B1-B4E3-D54BFC9CB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825" y="1098456"/>
            <a:ext cx="4398424" cy="1325563"/>
          </a:xfrm>
        </p:spPr>
        <p:txBody>
          <a:bodyPr>
            <a:noAutofit/>
          </a:bodyPr>
          <a:lstStyle>
            <a:lvl1pPr>
              <a:defRPr sz="4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E383D6-0B8C-6DE0-7E44-C1667F90BD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33206" y="1098456"/>
            <a:ext cx="5181600" cy="4351338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>
                <a:solidFill>
                  <a:schemeClr val="bg1"/>
                </a:solidFill>
              </a:defRPr>
            </a:lvl2pPr>
            <a:lvl3pPr>
              <a:lnSpc>
                <a:spcPct val="100000"/>
              </a:lnSpc>
              <a:defRPr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defRPr>
                <a:solidFill>
                  <a:schemeClr val="bg1"/>
                </a:solidFill>
              </a:defRPr>
            </a:lvl4pPr>
            <a:lvl5pPr>
              <a:lnSpc>
                <a:spcPct val="100000"/>
              </a:lnSpc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2559A4-8CE4-5A04-2733-B74E79A72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ABC8-1E39-D04E-857F-4C3BFA0537BA}" type="datetime1">
              <a:rPr lang="en-US" smtClean="0"/>
              <a:t>7/22/24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5CDCF6-24F8-D2FB-606C-9B3E8B208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2B37D-3D9B-BB65-BE94-8BBA9544E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47FD-D320-1949-BB20-F420B8DD309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D65AC82-54B3-1D54-499E-0C758E5E44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4825" y="2603406"/>
            <a:ext cx="4398424" cy="1655762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19139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FBF3DC6-6E1A-D771-747E-DE37342589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 rot="10800000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1D55579-BA25-F4B1-B4E3-D54BFC9CB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825" y="1098456"/>
            <a:ext cx="4486107" cy="1325563"/>
          </a:xfrm>
        </p:spPr>
        <p:txBody>
          <a:bodyPr>
            <a:noAutofit/>
          </a:bodyPr>
          <a:lstStyle>
            <a:lvl1pPr>
              <a:defRPr sz="42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E383D6-0B8C-6DE0-7E44-C1667F90BD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33206" y="1098456"/>
            <a:ext cx="5181600" cy="435133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2559A4-8CE4-5A04-2733-B74E79A72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37AF-ED13-9348-877E-BFCEE7DCDB93}" type="datetime1">
              <a:rPr lang="en-US" smtClean="0"/>
              <a:t>7/22/24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5CDCF6-24F8-D2FB-606C-9B3E8B208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2B37D-3D9B-BB65-BE94-8BBA9544E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47FD-D320-1949-BB20-F420B8DD309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D65AC82-54B3-1D54-499E-0C758E5E44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4825" y="2603406"/>
            <a:ext cx="4486107" cy="1655762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15974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ue and white background with a white border&#10;&#10;Description automatically generated with medium confidence">
            <a:extLst>
              <a:ext uri="{FF2B5EF4-FFF2-40B4-BE49-F238E27FC236}">
                <a16:creationId xmlns:a16="http://schemas.microsoft.com/office/drawing/2014/main" id="{D1A9AE89-FB79-9825-4BEC-419E26FD6F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4C25478-66CF-C995-C700-5FEC97D6E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72050" cy="1325563"/>
          </a:xfrm>
        </p:spPr>
        <p:txBody>
          <a:bodyPr>
            <a:normAutofit/>
          </a:bodyPr>
          <a:lstStyle>
            <a:lvl1pPr>
              <a:defRPr sz="4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1B5AF-F76A-612A-15D8-647373578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872050" cy="4351338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28A68-7029-0B8C-E476-CB700732F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A1158-387E-934B-9FDD-2A2F60FA08C4}" type="datetime1">
              <a:rPr lang="en-US" smtClean="0"/>
              <a:t>7/22/24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9DDC0-57AD-3131-836E-9F935005E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D2DF5-DEC8-25E2-6450-9DB5D37BB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47FD-D320-1949-BB20-F420B8DD3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815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1A9AE89-FB79-9825-4BEC-419E26FD6F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4C25478-66CF-C995-C700-5FEC97D6E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72050" cy="1325563"/>
          </a:xfrm>
        </p:spPr>
        <p:txBody>
          <a:bodyPr>
            <a:normAutofit/>
          </a:bodyPr>
          <a:lstStyle>
            <a:lvl1pPr>
              <a:defRPr sz="4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1B5AF-F76A-612A-15D8-647373578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872050" cy="4351338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28A68-7029-0B8C-E476-CB700732F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9608-67C4-7646-A024-E2D859B0221E}" type="datetime1">
              <a:rPr lang="en-US" smtClean="0"/>
              <a:t>7/22/24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9DDC0-57AD-3131-836E-9F935005E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D2DF5-DEC8-25E2-6450-9DB5D37BB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47FD-D320-1949-BB20-F420B8DD3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107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1A9AE89-FB79-9825-4BEC-419E26FD6F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4C25478-66CF-C995-C700-5FEC97D6E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72050" cy="1325563"/>
          </a:xfrm>
        </p:spPr>
        <p:txBody>
          <a:bodyPr>
            <a:normAutofit/>
          </a:bodyPr>
          <a:lstStyle>
            <a:lvl1pPr>
              <a:defRPr sz="4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1B5AF-F76A-612A-15D8-647373578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872050" cy="4351338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28A68-7029-0B8C-E476-CB700732F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5FF8-E356-894B-9B33-1077576F6E64}" type="datetime1">
              <a:rPr lang="en-US" smtClean="0"/>
              <a:t>7/22/24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9DDC0-57AD-3131-836E-9F935005E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D2DF5-DEC8-25E2-6450-9DB5D37BB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47FD-D320-1949-BB20-F420B8DD3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15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rectangular object with a black border&#10;&#10;Description automatically generated">
            <a:extLst>
              <a:ext uri="{FF2B5EF4-FFF2-40B4-BE49-F238E27FC236}">
                <a16:creationId xmlns:a16="http://schemas.microsoft.com/office/drawing/2014/main" id="{204C87C6-0692-6929-B600-4B0DD14257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E0E12F-1348-30BD-97D5-E548E3963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635620"/>
            <a:ext cx="10515600" cy="2499096"/>
          </a:xfrm>
        </p:spPr>
        <p:txBody>
          <a:bodyPr anchor="b">
            <a:normAutofit/>
          </a:bodyPr>
          <a:lstStyle>
            <a:lvl1pPr>
              <a:defRPr sz="52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C3FA7F-DDCC-AFF3-AAED-73862E0C0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281559"/>
            <a:ext cx="10515600" cy="180339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DDD2F-223B-8624-42F9-9CDEBB80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24A2-28DA-FE4A-B91D-877AD82FB862}" type="datetime1">
              <a:rPr lang="en-US" smtClean="0"/>
              <a:t>7/22/24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B45F2-DA06-F217-7A3B-1412ADA49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23CFA3-E237-0CF5-2ED7-40DF44FBD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47FD-D320-1949-BB20-F420B8DD3092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37CEDDFC-409F-8D16-5107-F08D70B428F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8201" y="5966234"/>
            <a:ext cx="3317321" cy="61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568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0F2D7-85E4-66C5-DD2D-9800CFDC0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62AB43-7887-177E-344E-C6F5708F8F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6C0B61-0B44-1C7F-8181-34FCAC07F1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28475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EBD961-B59E-0B7C-654B-4E44A549D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75DE4D-91E2-F2CB-30E6-8E69B2BA63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8475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B1ACB1-9060-03B0-B9F3-05F65B1A7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73042-765E-2D44-9D9F-30A2C5C0EC2A}" type="datetime1">
              <a:rPr lang="en-US" smtClean="0"/>
              <a:t>7/22/24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4F8654-55E0-A8DB-519B-32F088873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52D5E1-3876-EDF3-EB2C-E7FD6BF8F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47FD-D320-1949-BB20-F420B8DD3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502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0FC44B-80F7-6EDF-8F5D-BC2AB2137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7FE375-FD48-494C-69A0-5BC9B40F5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10C5A-2349-8141-5242-CE4815CA96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85E24-DB49-6A4E-BCC9-7CEFAEDF04FE}" type="datetime1">
              <a:rPr lang="en-US" smtClean="0"/>
              <a:t>7/22/24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2533F-2EE2-1578-271A-99EA69B769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95847-F435-6C55-9B91-29B13CBA83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B47FD-D320-1949-BB20-F420B8DD3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7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60" r:id="rId3"/>
    <p:sldLayoutId id="2147483662" r:id="rId4"/>
    <p:sldLayoutId id="2147483650" r:id="rId5"/>
    <p:sldLayoutId id="2147483661" r:id="rId6"/>
    <p:sldLayoutId id="2147483663" r:id="rId7"/>
    <p:sldLayoutId id="2147483651" r:id="rId8"/>
    <p:sldLayoutId id="2147483653" r:id="rId9"/>
    <p:sldLayoutId id="2147483664" r:id="rId10"/>
    <p:sldLayoutId id="2147483654" r:id="rId11"/>
    <p:sldLayoutId id="2147483655" r:id="rId12"/>
    <p:sldLayoutId id="2147483656" r:id="rId13"/>
    <p:sldLayoutId id="2147483657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1111B-A4F2-A3AB-EAF4-15C278F833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835722"/>
            <a:ext cx="10217727" cy="2022750"/>
          </a:xfrm>
        </p:spPr>
        <p:txBody>
          <a:bodyPr/>
          <a:lstStyle/>
          <a:p>
            <a:r>
              <a:rPr lang="en-US"/>
              <a:t>Drawing Conclusions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A9705B-4582-B2DA-F8CF-0EC38D9AEC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b="1" dirty="0"/>
              <a:t>Activity 5</a:t>
            </a:r>
          </a:p>
        </p:txBody>
      </p:sp>
    </p:spTree>
    <p:extLst>
      <p:ext uri="{BB962C8B-B14F-4D97-AF65-F5344CB8AC3E}">
        <p14:creationId xmlns:p14="http://schemas.microsoft.com/office/powerpoint/2010/main" val="3140608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940B8-DC83-F885-566C-53B237FD0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Learning Objectives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22492E-DE60-405A-AAFD-70742EE23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and reflect on data to make an informed decision that aligns with personal interests, needs, and desires for college. </a:t>
            </a: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DE22A381-31D1-FC5B-2D5E-B4CF07703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 rIns="274320" bIns="274320"/>
          <a:lstStyle/>
          <a:p>
            <a:fld id="{208B47FD-D320-1949-BB20-F420B8DD3092}" type="slidenum">
              <a:rPr lang="en-US" smtClean="0">
                <a:solidFill>
                  <a:sysClr val="windowText" lastClr="000000"/>
                </a:solidFill>
              </a:rPr>
              <a:t>2</a:t>
            </a:fld>
            <a:endParaRPr 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964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5516B-E747-7490-A588-8ECA0F75B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26" y="1052736"/>
            <a:ext cx="4711575" cy="1690464"/>
          </a:xfrm>
        </p:spPr>
        <p:txBody>
          <a:bodyPr>
            <a:normAutofit/>
          </a:bodyPr>
          <a:lstStyle/>
          <a:p>
            <a:pPr algn="ctr"/>
            <a:r>
              <a:rPr lang="en-US" b="1"/>
              <a:t>Group Activator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864CD-9725-14BC-6A26-BF18876A8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69401" y="1052736"/>
            <a:ext cx="4876473" cy="5086929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/>
              <a:t>What schools are you interested in attending?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/>
              <a:t>What field of study are you interested in?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/>
              <a:t>What type of degree are you seeking?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/>
              <a:t>What type of school would </a:t>
            </a:r>
            <a:br>
              <a:rPr lang="en-US"/>
            </a:br>
            <a:r>
              <a:rPr lang="en-US"/>
              <a:t>you like to attend?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E67AAA-83AD-2FBD-8161-18C64FAA8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9051" y="2515592"/>
            <a:ext cx="3085726" cy="3085726"/>
          </a:xfrm>
          <a:prstGeom prst="rect">
            <a:avLst/>
          </a:prstGeom>
        </p:spPr>
      </p:pic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8F76BACF-DEDD-6929-78C0-92F7AF812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 rIns="274320" bIns="274320"/>
          <a:lstStyle/>
          <a:p>
            <a:fld id="{208B47FD-D320-1949-BB20-F420B8DD3092}" type="slidenum">
              <a:rPr lang="en-US" smtClean="0">
                <a:solidFill>
                  <a:sysClr val="windowText" lastClr="000000"/>
                </a:solidFill>
              </a:rPr>
              <a:t>3</a:t>
            </a:fld>
            <a:endParaRPr 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55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510E6-58B1-141E-BA8C-00C593BAD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Planning for College</a:t>
            </a: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38B0FC6C-B20E-024E-BBFA-9CCA1D944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 rIns="274320" bIns="274320"/>
          <a:lstStyle/>
          <a:p>
            <a:fld id="{208B47FD-D320-1949-BB20-F420B8DD309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88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0A233-1745-E8DE-449C-15F4A9F7B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Planning For College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B697E-23D9-1A2B-1FE1-32A102E86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Use College Scorecard and Handout 5 to compare three schools of your choice based on your personal preferences and priorities for college. </a:t>
            </a:r>
            <a:endParaRPr lang="en-US" b="1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E3525182-D452-A40A-4D08-54D8D0E84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 rIns="274320" bIns="274320"/>
          <a:lstStyle/>
          <a:p>
            <a:fld id="{208B47FD-D320-1949-BB20-F420B8DD3092}" type="slidenum">
              <a:rPr lang="en-US" smtClean="0">
                <a:solidFill>
                  <a:sysClr val="windowText" lastClr="000000"/>
                </a:solidFill>
              </a:rPr>
              <a:t>5</a:t>
            </a:fld>
            <a:endParaRPr 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934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C919A-0739-C0C9-4F25-4BF394B11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Closing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ED02C-34EB-C35E-B02E-737C30E69F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33206" y="1449060"/>
            <a:ext cx="5181600" cy="503564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You’ve explored the data points and facts about your top 3 schools. What else is important for you to consider when choosing a school?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Now that you have data and facts about your top 3 schools using the College Scorecard website, what </a:t>
            </a:r>
            <a:r>
              <a:rPr lang="en-US" sz="2400"/>
              <a:t>is the </a:t>
            </a:r>
            <a:r>
              <a:rPr lang="en-US" sz="2400" dirty="0"/>
              <a:t>next step in your college search? </a:t>
            </a:r>
          </a:p>
          <a:p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B61C44-6DF5-A646-D70E-BEA6C94F0A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015" y="2424019"/>
            <a:ext cx="3085726" cy="3085726"/>
          </a:xfrm>
          <a:prstGeom prst="rect">
            <a:avLst/>
          </a:prstGeom>
        </p:spPr>
      </p:pic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A802D49A-E8A0-3D2F-975E-B220B79BC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 rIns="274320" bIns="274320"/>
          <a:lstStyle/>
          <a:p>
            <a:fld id="{208B47FD-D320-1949-BB20-F420B8DD3092}" type="slidenum">
              <a:rPr lang="en-US" smtClean="0">
                <a:solidFill>
                  <a:sysClr val="windowText" lastClr="000000"/>
                </a:solidFill>
              </a:rPr>
              <a:t>6</a:t>
            </a:fld>
            <a:endParaRPr 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443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llege Scorecard">
      <a:dk1>
        <a:srgbClr val="000000"/>
      </a:dk1>
      <a:lt1>
        <a:srgbClr val="FFFFFF"/>
      </a:lt1>
      <a:dk2>
        <a:srgbClr val="0F264E"/>
      </a:dk2>
      <a:lt2>
        <a:srgbClr val="EFF1F5"/>
      </a:lt2>
      <a:accent1>
        <a:srgbClr val="0369A2"/>
      </a:accent1>
      <a:accent2>
        <a:srgbClr val="7AD88B"/>
      </a:accent2>
      <a:accent3>
        <a:srgbClr val="FEF9EA"/>
      </a:accent3>
      <a:accent4>
        <a:srgbClr val="FFC000"/>
      </a:accent4>
      <a:accent5>
        <a:srgbClr val="5B9BD5"/>
      </a:accent5>
      <a:accent6>
        <a:srgbClr val="047D4A"/>
      </a:accent6>
      <a:hlink>
        <a:srgbClr val="1269E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bbd4f8d-2a65-4a5d-8f3e-fbba9d52cdf6">
      <Terms xmlns="http://schemas.microsoft.com/office/infopath/2007/PartnerControls"/>
    </lcf76f155ced4ddcb4097134ff3c332f>
    <TaxCatchAll xmlns="78d48902-1308-491c-b0e8-47d7793e044a" xsi:nil="true"/>
    <SharedWithUsers xmlns="78d48902-1308-491c-b0e8-47d7793e044a">
      <UserInfo>
        <DisplayName>Rogers, Kristana</DisplayName>
        <AccountId>65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9F0E93537208468DD2F6ED19386321" ma:contentTypeVersion="17" ma:contentTypeDescription="Create a new document." ma:contentTypeScope="" ma:versionID="3f83ab26eefd52019531416474c7fd2e">
  <xsd:schema xmlns:xsd="http://www.w3.org/2001/XMLSchema" xmlns:xs="http://www.w3.org/2001/XMLSchema" xmlns:p="http://schemas.microsoft.com/office/2006/metadata/properties" xmlns:ns2="2bbd4f8d-2a65-4a5d-8f3e-fbba9d52cdf6" xmlns:ns3="78d48902-1308-491c-b0e8-47d7793e044a" targetNamespace="http://schemas.microsoft.com/office/2006/metadata/properties" ma:root="true" ma:fieldsID="9e06b8f9d74a8800ccb28f577d72ff5b" ns2:_="" ns3:_="">
    <xsd:import namespace="2bbd4f8d-2a65-4a5d-8f3e-fbba9d52cdf6"/>
    <xsd:import namespace="78d48902-1308-491c-b0e8-47d7793e0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bd4f8d-2a65-4a5d-8f3e-fbba9d52cd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3b40f3a-84d0-4acf-ad34-a39173ff9c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4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48902-1308-491c-b0e8-47d7793e044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6278662-2d00-4a71-a630-0fd80164f29d}" ma:internalName="TaxCatchAll" ma:showField="CatchAllData" ma:web="78d48902-1308-491c-b0e8-47d7793e04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EFC423-4344-4CAA-9839-ED953D02AAD2}">
  <ds:schemaRefs>
    <ds:schemaRef ds:uri="http://www.w3.org/XML/1998/namespace"/>
    <ds:schemaRef ds:uri="http://purl.org/dc/dcmitype/"/>
    <ds:schemaRef ds:uri="78d48902-1308-491c-b0e8-47d7793e044a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2bbd4f8d-2a65-4a5d-8f3e-fbba9d52cdf6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562E3DC-09D7-4E37-9E54-B9DF3BC2AF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C7DCC3-85B5-4916-83E0-2A27627476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bd4f8d-2a65-4a5d-8f3e-fbba9d52cdf6"/>
    <ds:schemaRef ds:uri="78d48902-1308-491c-b0e8-47d7793e0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168</Words>
  <Application>Microsoft Macintosh PowerPoint</Application>
  <PresentationFormat>Widescreen</PresentationFormat>
  <Paragraphs>24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Drawing Conclusions</vt:lpstr>
      <vt:lpstr>Learning Objectives</vt:lpstr>
      <vt:lpstr>Group Activator</vt:lpstr>
      <vt:lpstr>Planning for College</vt:lpstr>
      <vt:lpstr>Planning For College</vt:lpstr>
      <vt:lpstr>Closing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Activity 5: Drawing Conclusions</dc:title>
  <dc:subject>College Scorcard</dc:subject>
  <dc:creator>U.S. Department of Education</dc:creator>
  <cp:keywords>College Scorecard</cp:keywords>
  <dc:description>College Scorecard Website Training</dc:description>
  <cp:lastModifiedBy>Pablo Traverso</cp:lastModifiedBy>
  <cp:revision>15</cp:revision>
  <dcterms:created xsi:type="dcterms:W3CDTF">2023-11-01T20:41:37Z</dcterms:created>
  <dcterms:modified xsi:type="dcterms:W3CDTF">2024-07-22T23:31:59Z</dcterms:modified>
  <cp:category>College Scorecard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0x010100E99F0E93537208468DD2F6ED19386321</vt:lpwstr>
  </property>
  <property fmtid="{D5CDD505-2E9C-101B-9397-08002B2CF9AE}" pid="3" name="MediaServiceImageTags">
    <vt:lpwstr/>
  </property>
</Properties>
</file>